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8" r:id="rId3"/>
    <p:sldId id="280" r:id="rId4"/>
    <p:sldId id="285" r:id="rId5"/>
    <p:sldId id="306" r:id="rId6"/>
    <p:sldId id="289" r:id="rId7"/>
    <p:sldId id="286" r:id="rId8"/>
    <p:sldId id="301" r:id="rId9"/>
    <p:sldId id="291" r:id="rId10"/>
    <p:sldId id="298" r:id="rId11"/>
    <p:sldId id="287" r:id="rId12"/>
    <p:sldId id="288" r:id="rId13"/>
    <p:sldId id="304" r:id="rId14"/>
    <p:sldId id="305" r:id="rId15"/>
    <p:sldId id="283" r:id="rId16"/>
    <p:sldId id="293" r:id="rId17"/>
    <p:sldId id="295" r:id="rId18"/>
    <p:sldId id="296" r:id="rId19"/>
    <p:sldId id="297" r:id="rId20"/>
    <p:sldId id="307" r:id="rId21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nert" initials="L" lastIdx="1" clrIdx="0">
    <p:extLst>
      <p:ext uri="{19B8F6BF-5375-455C-9EA6-DF929625EA0E}">
        <p15:presenceInfo xmlns:p15="http://schemas.microsoft.com/office/powerpoint/2012/main" userId="Lenne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1A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2" autoAdjust="0"/>
    <p:restoredTop sz="64007" autoAdjust="0"/>
  </p:normalViewPr>
  <p:slideViewPr>
    <p:cSldViewPr>
      <p:cViewPr varScale="1">
        <p:scale>
          <a:sx n="68" d="100"/>
          <a:sy n="68" d="100"/>
        </p:scale>
        <p:origin x="1476" y="66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F5D55-B4E6-4317-89E1-46AB19B66A2A}" type="datetimeFigureOut">
              <a:rPr lang="nl-NL" smtClean="0"/>
              <a:t>11-5-2023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3847D-59F7-44FF-A5F2-6244BE978C9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3156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7F33C91-83C2-4075-8F4E-93B065167C4B}" type="datetimeFigureOut">
              <a:rPr lang="nl-NL"/>
              <a:pPr>
                <a:defRPr/>
              </a:pPr>
              <a:t>11-5-2023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41D5F4-F679-45B6-88FB-F2F1E83A141A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87032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1D5F4-F679-45B6-88FB-F2F1E83A141A}" type="slidenum">
              <a:rPr lang="nl-NL" altLang="nl-NL" smtClean="0"/>
              <a:pPr/>
              <a:t>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69155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baseline="0" dirty="0"/>
          </a:p>
          <a:p>
            <a:pPr marL="0" indent="0">
              <a:buFontTx/>
              <a:buNone/>
            </a:pPr>
            <a:endParaRPr lang="nl-NL" baseline="0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1D5F4-F679-45B6-88FB-F2F1E83A141A}" type="slidenum">
              <a:rPr lang="nl-NL" altLang="nl-NL" smtClean="0"/>
              <a:pPr/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43752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baseline="0" dirty="0"/>
          </a:p>
          <a:p>
            <a:pPr marL="0" indent="0">
              <a:buFontTx/>
              <a:buNone/>
            </a:pPr>
            <a:endParaRPr lang="nl-NL" baseline="0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1D5F4-F679-45B6-88FB-F2F1E83A141A}" type="slidenum">
              <a:rPr lang="nl-NL" altLang="nl-NL" smtClean="0"/>
              <a:pPr/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68791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baseline="0" dirty="0"/>
          </a:p>
          <a:p>
            <a:pPr marL="0" indent="0">
              <a:buFontTx/>
              <a:buNone/>
            </a:pPr>
            <a:endParaRPr lang="nl-NL" baseline="0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1D5F4-F679-45B6-88FB-F2F1E83A141A}" type="slidenum">
              <a:rPr lang="nl-NL" altLang="nl-NL" smtClean="0"/>
              <a:pPr/>
              <a:t>12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36015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baseline="0" dirty="0"/>
          </a:p>
          <a:p>
            <a:pPr marL="0" indent="0">
              <a:buFontTx/>
              <a:buNone/>
            </a:pPr>
            <a:endParaRPr lang="nl-NL" baseline="0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1D5F4-F679-45B6-88FB-F2F1E83A141A}" type="slidenum">
              <a:rPr lang="nl-NL" altLang="nl-NL" smtClean="0"/>
              <a:pPr/>
              <a:t>13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01047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baseline="0" dirty="0"/>
          </a:p>
          <a:p>
            <a:pPr marL="0" indent="0">
              <a:buFontTx/>
              <a:buNone/>
            </a:pPr>
            <a:endParaRPr lang="nl-NL" baseline="0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1D5F4-F679-45B6-88FB-F2F1E83A141A}" type="slidenum">
              <a:rPr lang="nl-NL" altLang="nl-NL" smtClean="0"/>
              <a:pPr/>
              <a:t>14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61852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baseline="0" dirty="0"/>
          </a:p>
          <a:p>
            <a:pPr marL="0" indent="0">
              <a:buFontTx/>
              <a:buNone/>
            </a:pPr>
            <a:endParaRPr lang="nl-NL" baseline="0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1D5F4-F679-45B6-88FB-F2F1E83A141A}" type="slidenum">
              <a:rPr lang="nl-NL" altLang="nl-NL" smtClean="0"/>
              <a:pPr/>
              <a:t>15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78517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baseline="0" dirty="0"/>
          </a:p>
          <a:p>
            <a:pPr marL="0" indent="0">
              <a:buFontTx/>
              <a:buNone/>
            </a:pPr>
            <a:endParaRPr lang="nl-NL" baseline="0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1D5F4-F679-45B6-88FB-F2F1E83A141A}" type="slidenum">
              <a:rPr lang="nl-NL" altLang="nl-NL" smtClean="0"/>
              <a:pPr/>
              <a:t>16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45599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baseline="0" dirty="0"/>
          </a:p>
          <a:p>
            <a:pPr marL="0" indent="0">
              <a:buFontTx/>
              <a:buNone/>
            </a:pPr>
            <a:endParaRPr lang="nl-NL" baseline="0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1D5F4-F679-45B6-88FB-F2F1E83A141A}" type="slidenum">
              <a:rPr lang="nl-NL" altLang="nl-NL" smtClean="0"/>
              <a:pPr/>
              <a:t>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60157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baseline="0" dirty="0"/>
          </a:p>
          <a:p>
            <a:pPr marL="0" indent="0">
              <a:buFontTx/>
              <a:buNone/>
            </a:pPr>
            <a:endParaRPr lang="nl-NL" baseline="0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1D5F4-F679-45B6-88FB-F2F1E83A141A}" type="slidenum">
              <a:rPr lang="nl-NL" altLang="nl-NL" smtClean="0"/>
              <a:pPr/>
              <a:t>18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85613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baseline="0" dirty="0"/>
          </a:p>
          <a:p>
            <a:pPr marL="0" indent="0">
              <a:buFontTx/>
              <a:buNone/>
            </a:pPr>
            <a:endParaRPr lang="nl-NL" baseline="0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1D5F4-F679-45B6-88FB-F2F1E83A141A}" type="slidenum">
              <a:rPr lang="nl-NL" altLang="nl-NL" smtClean="0"/>
              <a:pPr/>
              <a:t>19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15975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baseline="0" dirty="0"/>
          </a:p>
          <a:p>
            <a:pPr marL="0" indent="0">
              <a:buFontTx/>
              <a:buNone/>
            </a:pPr>
            <a:endParaRPr lang="nl-NL" baseline="0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1D5F4-F679-45B6-88FB-F2F1E83A141A}" type="slidenum">
              <a:rPr lang="nl-NL" altLang="nl-NL" smtClean="0"/>
              <a:pPr/>
              <a:t>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898595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baseline="0" dirty="0"/>
          </a:p>
          <a:p>
            <a:pPr marL="0" indent="0">
              <a:buFontTx/>
              <a:buNone/>
            </a:pPr>
            <a:endParaRPr lang="nl-NL" baseline="0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1D5F4-F679-45B6-88FB-F2F1E83A141A}" type="slidenum">
              <a:rPr lang="nl-NL" altLang="nl-NL" smtClean="0"/>
              <a:pPr/>
              <a:t>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01447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baseline="0" dirty="0"/>
          </a:p>
          <a:p>
            <a:pPr marL="0" indent="0">
              <a:buFontTx/>
              <a:buNone/>
            </a:pPr>
            <a:endParaRPr lang="nl-NL" baseline="0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1D5F4-F679-45B6-88FB-F2F1E83A141A}" type="slidenum">
              <a:rPr lang="nl-NL" altLang="nl-NL" smtClean="0"/>
              <a:pPr/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96364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baseline="0" dirty="0"/>
          </a:p>
          <a:p>
            <a:pPr marL="0" indent="0">
              <a:buFontTx/>
              <a:buNone/>
            </a:pPr>
            <a:endParaRPr lang="nl-NL" baseline="0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1D5F4-F679-45B6-88FB-F2F1E83A141A}" type="slidenum">
              <a:rPr lang="nl-NL" altLang="nl-NL" smtClean="0"/>
              <a:pPr/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14032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baseline="0" dirty="0"/>
          </a:p>
          <a:p>
            <a:pPr marL="0" indent="0">
              <a:buFontTx/>
              <a:buNone/>
            </a:pPr>
            <a:endParaRPr lang="nl-NL" baseline="0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1D5F4-F679-45B6-88FB-F2F1E83A141A}" type="slidenum">
              <a:rPr lang="nl-NL" altLang="nl-NL" smtClean="0"/>
              <a:pPr/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76527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baseline="0" dirty="0"/>
          </a:p>
          <a:p>
            <a:pPr marL="0" indent="0">
              <a:buFontTx/>
              <a:buNone/>
            </a:pPr>
            <a:endParaRPr lang="nl-NL" baseline="0" dirty="0"/>
          </a:p>
          <a:p>
            <a:r>
              <a:rPr lang="nl-NL" dirty="0"/>
              <a:t>Snap </a:t>
            </a:r>
            <a:r>
              <a:rPr lang="nl-NL" dirty="0" err="1"/>
              <a:t>positions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1D5F4-F679-45B6-88FB-F2F1E83A141A}" type="slidenum">
              <a:rPr lang="nl-NL" altLang="nl-NL" smtClean="0"/>
              <a:pPr/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2276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baseline="0" dirty="0"/>
          </a:p>
          <a:p>
            <a:pPr marL="0" indent="0">
              <a:buFontTx/>
              <a:buNone/>
            </a:pPr>
            <a:endParaRPr lang="nl-NL" baseline="0" dirty="0"/>
          </a:p>
          <a:p>
            <a:r>
              <a:rPr lang="en-US" dirty="0"/>
              <a:t>Corrections</a:t>
            </a:r>
          </a:p>
          <a:p>
            <a:r>
              <a:rPr lang="en-US" dirty="0"/>
              <a:t>External tank tables</a:t>
            </a:r>
          </a:p>
          <a:p>
            <a:r>
              <a:rPr lang="en-US" dirty="0" err="1"/>
              <a:t>Etc</a:t>
            </a:r>
            <a:endParaRPr lang="en-US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1D5F4-F679-45B6-88FB-F2F1E83A141A}" type="slidenum">
              <a:rPr lang="nl-NL" altLang="nl-NL" smtClean="0"/>
              <a:pPr/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47527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baseline="0" dirty="0"/>
          </a:p>
          <a:p>
            <a:pPr marL="0" indent="0">
              <a:buFontTx/>
              <a:buNone/>
            </a:pPr>
            <a:endParaRPr lang="nl-NL" baseline="0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1D5F4-F679-45B6-88FB-F2F1E83A141A}" type="slidenum">
              <a:rPr lang="nl-NL" altLang="nl-NL" smtClean="0"/>
              <a:pPr/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18505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baseline="0" dirty="0"/>
          </a:p>
          <a:p>
            <a:pPr marL="0" indent="0">
              <a:buFontTx/>
              <a:buNone/>
            </a:pPr>
            <a:endParaRPr lang="nl-NL" baseline="0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1D5F4-F679-45B6-88FB-F2F1E83A141A}" type="slidenum">
              <a:rPr lang="nl-NL" altLang="nl-NL" smtClean="0"/>
              <a:pPr/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42312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6188"/>
            <a:ext cx="54578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5" y="173038"/>
            <a:ext cx="29749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052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5" y="173038"/>
            <a:ext cx="29749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15-05-2023</a:t>
            </a:r>
            <a:endParaRPr lang="nl-NL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D7289-5169-4298-96F5-14B723074AF9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1134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3381375"/>
            <a:ext cx="91440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8288" y="454868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7408" y="475456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-537438" y="537436"/>
            <a:ext cx="1440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15-05-2023</a:t>
            </a:r>
            <a:endParaRPr lang="nl-NL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620614" y="3256107"/>
            <a:ext cx="3600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537438" y="5955437"/>
            <a:ext cx="1440000" cy="365125"/>
          </a:xfrm>
        </p:spPr>
        <p:txBody>
          <a:bodyPr/>
          <a:lstStyle>
            <a:lvl1pPr>
              <a:defRPr/>
            </a:lvl1pPr>
          </a:lstStyle>
          <a:p>
            <a:fld id="{0BF11D08-70C0-4983-B071-A3D26ED1C67C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6896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5" y="173038"/>
            <a:ext cx="29749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15-05-2023</a:t>
            </a:r>
            <a:endParaRPr lang="nl-NL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BDB0B-48F0-468E-9759-F63765CE59F2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40233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5" y="173038"/>
            <a:ext cx="29749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C61AB"/>
                </a:solidFill>
              </a:defRPr>
            </a:lvl1pPr>
          </a:lstStyle>
          <a:p>
            <a:pPr>
              <a:defRPr/>
            </a:pPr>
            <a:r>
              <a:rPr lang="en-US" dirty="0"/>
              <a:t>15-05-2023</a:t>
            </a:r>
            <a:endParaRPr lang="nl-NL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D213B-0C71-4C3B-A49F-5B4ACEAD7771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86423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5" y="173038"/>
            <a:ext cx="29749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15-05-2023</a:t>
            </a:r>
            <a:endParaRPr lang="nl-NL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75BA4-0C87-4F8A-BACD-52BE7EC7C029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0170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5" y="173038"/>
            <a:ext cx="29749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15-05-2023</a:t>
            </a:r>
            <a:endParaRPr lang="nl-NL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4532B-87FC-4528-B5C3-79449F0E2D47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3305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5" y="173038"/>
            <a:ext cx="29749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15-05-2023</a:t>
            </a:r>
            <a:endParaRPr lang="nl-NL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40D3F-D9E0-4FC0-9027-CCD0175CBDBC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7747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5" y="173038"/>
            <a:ext cx="29749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15-05-2023</a:t>
            </a:r>
            <a:endParaRPr lang="nl-NL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D0D87-8817-416B-8D25-653C7267A6B5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9761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5" y="173038"/>
            <a:ext cx="29749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15-05-2023</a:t>
            </a:r>
            <a:endParaRPr lang="nl-NL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CDDFA-02A9-45EF-AC5C-59195D75FB39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1396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5" y="173038"/>
            <a:ext cx="29749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15-05-2023</a:t>
            </a:r>
            <a:endParaRPr lang="nl-NL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9F758-7910-49A7-B4F3-67828505A8C4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1042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6188"/>
            <a:ext cx="5457825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  <a:endParaRPr lang="nl-NL" altLang="nl-NL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dirty="0"/>
              <a:t>Click to edit Master text styles</a:t>
            </a:r>
          </a:p>
          <a:p>
            <a:pPr lvl="1"/>
            <a:r>
              <a:rPr lang="en-US" altLang="nl-NL" dirty="0"/>
              <a:t>Second level</a:t>
            </a:r>
          </a:p>
          <a:p>
            <a:pPr lvl="2"/>
            <a:r>
              <a:rPr lang="en-US" altLang="nl-NL" dirty="0"/>
              <a:t>Third level</a:t>
            </a:r>
          </a:p>
          <a:p>
            <a:pPr lvl="3"/>
            <a:r>
              <a:rPr lang="en-US" altLang="nl-NL" dirty="0"/>
              <a:t>Fourth level</a:t>
            </a:r>
          </a:p>
          <a:p>
            <a:pPr lvl="4"/>
            <a:r>
              <a:rPr lang="en-US" altLang="nl-NL" dirty="0"/>
              <a:t>Fifth level</a:t>
            </a:r>
            <a:endParaRPr lang="nl-NL" alt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5960" y="63722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C61AB"/>
                </a:solidFill>
                <a:latin typeface="HelveticaNeueLT Pro 55 Roman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15-05-2023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C61AB"/>
                </a:solidFill>
                <a:latin typeface="HelveticaNeueLT Pro 55 Roman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1C61AB"/>
                </a:solidFill>
                <a:latin typeface="HelveticaNeueLT Pro 55 Roman" panose="020B0604020202020204" pitchFamily="34" charset="0"/>
              </a:defRPr>
            </a:lvl1pPr>
          </a:lstStyle>
          <a:p>
            <a:fld id="{6E6D2A8B-8C12-4218-9949-71B619146BFA}" type="slidenum">
              <a:rPr lang="nl-NL" altLang="nl-NL"/>
              <a:pPr/>
              <a:t>‹#›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C61AB"/>
          </a:solidFill>
          <a:latin typeface="HelveticaNeueLT Pro 55 Roman" panose="020B06040202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C61AB"/>
          </a:solidFill>
          <a:latin typeface="HelveticaNeueLT Pro 55 Roman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C61AB"/>
          </a:solidFill>
          <a:latin typeface="HelveticaNeueLT Pro 55 Roman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C61AB"/>
          </a:solidFill>
          <a:latin typeface="HelveticaNeueLT Pro 55 Roman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C61AB"/>
          </a:solidFill>
          <a:latin typeface="HelveticaNeueLT Pro 55 Roman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C61AB"/>
          </a:solidFill>
          <a:latin typeface="HelveticaNeueLT Pro 55 Roman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C61AB"/>
          </a:solidFill>
          <a:latin typeface="HelveticaNeueLT Pro 55 Roman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C61AB"/>
          </a:solidFill>
          <a:latin typeface="HelveticaNeueLT Pro 55 Roman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C61AB"/>
          </a:solidFill>
          <a:latin typeface="HelveticaNeueLT Pro 55 Roman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C61AB"/>
          </a:solidFill>
          <a:latin typeface="HelveticaNeueLT Pro 55 Roman" panose="020B0604020202020204" pitchFamily="34" charset="0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C61AB"/>
          </a:solidFill>
          <a:latin typeface="HelveticaNeueLT Pro 55 Roman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C61AB"/>
          </a:solidFill>
          <a:latin typeface="HelveticaNeueLT Pro 55 Roman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61AB"/>
          </a:solidFill>
          <a:latin typeface="HelveticaNeueLT Pro 55 Roman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61AB"/>
          </a:solidFill>
          <a:latin typeface="HelveticaNeueLT Pro 55 Roman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SARC user day 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LOCOPIAS</a:t>
            </a:r>
          </a:p>
          <a:p>
            <a:r>
              <a:rPr lang="nl-NL" dirty="0"/>
              <a:t>Abraham de Ronde</a:t>
            </a:r>
          </a:p>
        </p:txBody>
      </p:sp>
    </p:spTree>
    <p:extLst>
      <p:ext uri="{BB962C8B-B14F-4D97-AF65-F5344CB8AC3E}">
        <p14:creationId xmlns:p14="http://schemas.microsoft.com/office/powerpoint/2010/main" val="4065069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Multiple screen	</a:t>
            </a:r>
            <a:endParaRPr lang="nl-NL" dirty="0"/>
          </a:p>
        </p:txBody>
      </p:sp>
      <p:pic>
        <p:nvPicPr>
          <p:cNvPr id="6" name="multiscreen">
            <a:hlinkClick r:id="" action="ppaction://media"/>
            <a:extLst>
              <a:ext uri="{FF2B5EF4-FFF2-40B4-BE49-F238E27FC236}">
                <a16:creationId xmlns:a16="http://schemas.microsoft.com/office/drawing/2014/main" id="{C179546E-E6F3-97AE-152B-7A655ADDD32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5960" y="6372285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FD9D884-01DD-4DCA-AAB8-521629E783C0}" type="datetime1">
              <a:rPr lang="nl-NL" smtClean="0"/>
              <a:pPr>
                <a:spcAft>
                  <a:spcPts val="600"/>
                </a:spcAft>
                <a:defRPr/>
              </a:pPr>
              <a:t>11-5-2023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2C4BDB0B-48F0-468E-9759-F63765CE59F2}" type="slidenum">
              <a:rPr lang="nl-NL" altLang="nl-NL" smtClean="0"/>
              <a:pPr>
                <a:spcAft>
                  <a:spcPts val="600"/>
                </a:spcAft>
              </a:pPr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3521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nl-NL" dirty="0" err="1"/>
              <a:t>icense</a:t>
            </a:r>
            <a:r>
              <a:rPr lang="nl-NL" dirty="0"/>
              <a:t> </a:t>
            </a:r>
            <a:r>
              <a:rPr lang="nl-NL" dirty="0" err="1"/>
              <a:t>mechanism</a:t>
            </a:r>
            <a:r>
              <a:rPr lang="nl-NL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possibility’s</a:t>
            </a:r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D9D884-01DD-4DCA-AAB8-521629E783C0}" type="datetime1">
              <a:rPr lang="nl-NL" smtClean="0"/>
              <a:pPr>
                <a:defRPr/>
              </a:pPr>
              <a:t>11-5-2023</a:t>
            </a:fld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DB0B-48F0-468E-9759-F63765CE59F2}" type="slidenum">
              <a:rPr lang="nl-NL" altLang="nl-NL" smtClean="0"/>
              <a:pPr/>
              <a:t>11</a:t>
            </a:fld>
            <a:endParaRPr lang="nl-NL" altLang="nl-NL"/>
          </a:p>
        </p:txBody>
      </p:sp>
      <p:pic>
        <p:nvPicPr>
          <p:cNvPr id="1026" name="Picture 2" descr="What's a Software License Manager? - Two Types explained">
            <a:extLst>
              <a:ext uri="{FF2B5EF4-FFF2-40B4-BE49-F238E27FC236}">
                <a16:creationId xmlns:a16="http://schemas.microsoft.com/office/drawing/2014/main" id="{16278A4D-D791-988E-C119-A0B93677A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1484784"/>
            <a:ext cx="4991201" cy="411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069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specific functions</a:t>
            </a:r>
            <a:r>
              <a:rPr lang="nl-NL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981504" cy="4351338"/>
          </a:xfrm>
        </p:spPr>
        <p:txBody>
          <a:bodyPr/>
          <a:lstStyle/>
          <a:p>
            <a:r>
              <a:rPr lang="en-US" dirty="0"/>
              <a:t>Three examples</a:t>
            </a:r>
          </a:p>
          <a:p>
            <a:pPr lvl="1"/>
            <a:r>
              <a:rPr lang="en-US" dirty="0"/>
              <a:t>Sapura cable weight / winch / tower</a:t>
            </a:r>
          </a:p>
          <a:p>
            <a:pPr lvl="1"/>
            <a:r>
              <a:rPr lang="en-US" dirty="0"/>
              <a:t>Pioneering Spirit strength</a:t>
            </a:r>
          </a:p>
          <a:p>
            <a:pPr lvl="1"/>
            <a:r>
              <a:rPr lang="en-US" dirty="0"/>
              <a:t>Automatic pallet planning</a:t>
            </a:r>
          </a:p>
          <a:p>
            <a:pPr lvl="1"/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D9D884-01DD-4DCA-AAB8-521629E783C0}" type="datetime1">
              <a:rPr lang="nl-NL" smtClean="0"/>
              <a:pPr>
                <a:defRPr/>
              </a:pPr>
              <a:t>11-5-2023</a:t>
            </a:fld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DB0B-48F0-468E-9759-F63765CE59F2}" type="slidenum">
              <a:rPr lang="nl-NL" altLang="nl-NL" smtClean="0"/>
              <a:pPr/>
              <a:t>12</a:t>
            </a:fld>
            <a:endParaRPr lang="nl-NL" altLang="nl-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C5D37F-AA06-08D0-8467-916CA3A0E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704" y="1484785"/>
            <a:ext cx="790008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59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7D04A0C-D583-F835-462E-67E07E086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704" y="1484786"/>
            <a:ext cx="7900085" cy="4248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specific functions</a:t>
            </a:r>
            <a:r>
              <a:rPr lang="nl-NL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981504" cy="4351338"/>
          </a:xfrm>
        </p:spPr>
        <p:txBody>
          <a:bodyPr/>
          <a:lstStyle/>
          <a:p>
            <a:r>
              <a:rPr lang="en-US" dirty="0"/>
              <a:t>Three examples</a:t>
            </a:r>
          </a:p>
          <a:p>
            <a:pPr lvl="1"/>
            <a:r>
              <a:rPr lang="en-US" dirty="0"/>
              <a:t>Sapura cable weight / winch / tower</a:t>
            </a:r>
          </a:p>
          <a:p>
            <a:pPr lvl="1"/>
            <a:r>
              <a:rPr lang="en-US" dirty="0"/>
              <a:t>Pioneering Spirit strength</a:t>
            </a:r>
          </a:p>
          <a:p>
            <a:pPr lvl="1"/>
            <a:r>
              <a:rPr lang="en-US" dirty="0"/>
              <a:t>Automatic pallet planning</a:t>
            </a:r>
          </a:p>
          <a:p>
            <a:pPr lvl="1"/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D9D884-01DD-4DCA-AAB8-521629E783C0}" type="datetime1">
              <a:rPr lang="nl-NL" smtClean="0"/>
              <a:pPr>
                <a:defRPr/>
              </a:pPr>
              <a:t>11-5-2023</a:t>
            </a:fld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DB0B-48F0-468E-9759-F63765CE59F2}" type="slidenum">
              <a:rPr lang="nl-NL" altLang="nl-NL" smtClean="0"/>
              <a:pPr/>
              <a:t>13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25270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specific functions</a:t>
            </a:r>
            <a:r>
              <a:rPr lang="nl-NL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981504" cy="4351338"/>
          </a:xfrm>
        </p:spPr>
        <p:txBody>
          <a:bodyPr/>
          <a:lstStyle/>
          <a:p>
            <a:r>
              <a:rPr lang="en-US" dirty="0"/>
              <a:t>Three examples</a:t>
            </a:r>
          </a:p>
          <a:p>
            <a:pPr lvl="1"/>
            <a:r>
              <a:rPr lang="en-US" dirty="0"/>
              <a:t>Sapura cable weight / winch / tower</a:t>
            </a:r>
          </a:p>
          <a:p>
            <a:pPr lvl="1"/>
            <a:r>
              <a:rPr lang="en-US" dirty="0"/>
              <a:t>Pioneering Spirit strength</a:t>
            </a:r>
          </a:p>
          <a:p>
            <a:pPr lvl="1"/>
            <a:r>
              <a:rPr lang="en-US" dirty="0"/>
              <a:t>Automatic pallet planning</a:t>
            </a:r>
          </a:p>
          <a:p>
            <a:pPr lvl="1"/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D9D884-01DD-4DCA-AAB8-521629E783C0}" type="datetime1">
              <a:rPr lang="nl-NL" smtClean="0"/>
              <a:pPr>
                <a:defRPr/>
              </a:pPr>
              <a:t>11-5-2023</a:t>
            </a:fld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DB0B-48F0-468E-9759-F63765CE59F2}" type="slidenum">
              <a:rPr lang="nl-NL" altLang="nl-NL" smtClean="0"/>
              <a:pPr/>
              <a:t>14</a:t>
            </a:fld>
            <a:endParaRPr lang="nl-NL" alt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B0EA74-7025-58C9-FCED-01FABFB2D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00" y="1075646"/>
            <a:ext cx="2743200" cy="52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30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Interfacing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Tank data reading</a:t>
            </a:r>
          </a:p>
          <a:p>
            <a:r>
              <a:rPr lang="en-US" dirty="0"/>
              <a:t>Crane (jumbo kinetic)</a:t>
            </a:r>
          </a:p>
          <a:p>
            <a:r>
              <a:rPr lang="en-US" dirty="0"/>
              <a:t>ST</a:t>
            </a:r>
          </a:p>
          <a:p>
            <a:r>
              <a:rPr lang="en-US" dirty="0"/>
              <a:t>XML</a:t>
            </a:r>
          </a:p>
          <a:p>
            <a:r>
              <a:rPr lang="en-US" dirty="0" err="1"/>
              <a:t>etc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D9D884-01DD-4DCA-AAB8-521629E783C0}" type="datetime1">
              <a:rPr lang="nl-NL" smtClean="0"/>
              <a:pPr>
                <a:defRPr/>
              </a:pPr>
              <a:t>11-5-2023</a:t>
            </a:fld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DB0B-48F0-468E-9759-F63765CE59F2}" type="slidenum">
              <a:rPr lang="nl-NL" altLang="nl-NL" smtClean="0"/>
              <a:pPr/>
              <a:t>15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54186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&amp; </a:t>
            </a:r>
            <a:r>
              <a:rPr lang="en-US" dirty="0" err="1"/>
              <a:t>Trics</a:t>
            </a:r>
            <a:r>
              <a:rPr lang="en-US" dirty="0"/>
              <a:t>	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871309" cy="4351338"/>
          </a:xfrm>
        </p:spPr>
        <p:txBody>
          <a:bodyPr/>
          <a:lstStyle/>
          <a:p>
            <a:r>
              <a:rPr lang="en-US" dirty="0"/>
              <a:t>Test conditions</a:t>
            </a:r>
          </a:p>
          <a:p>
            <a:pPr lvl="1"/>
            <a:r>
              <a:rPr lang="en-US" dirty="0"/>
              <a:t>How to compare</a:t>
            </a:r>
          </a:p>
          <a:p>
            <a:pPr lvl="1"/>
            <a:r>
              <a:rPr lang="en-US" dirty="0"/>
              <a:t>To understand small differences</a:t>
            </a:r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D9D884-01DD-4DCA-AAB8-521629E783C0}" type="datetime1">
              <a:rPr lang="nl-NL" smtClean="0"/>
              <a:pPr>
                <a:defRPr/>
              </a:pPr>
              <a:t>11-5-2023</a:t>
            </a:fld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DB0B-48F0-468E-9759-F63765CE59F2}" type="slidenum">
              <a:rPr lang="nl-NL" altLang="nl-NL" smtClean="0"/>
              <a:pPr/>
              <a:t>16</a:t>
            </a:fld>
            <a:endParaRPr lang="nl-NL" altLang="nl-NL"/>
          </a:p>
        </p:txBody>
      </p:sp>
      <p:pic>
        <p:nvPicPr>
          <p:cNvPr id="1026" name="Picture 2" descr="Book, hand, manual, pointer finger, reading, text book, textbook icon -  Download on Iconfinder">
            <a:extLst>
              <a:ext uri="{FF2B5EF4-FFF2-40B4-BE49-F238E27FC236}">
                <a16:creationId xmlns:a16="http://schemas.microsoft.com/office/drawing/2014/main" id="{E89C72F0-6424-2855-CC97-2A68EE2D3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295" y="2060848"/>
            <a:ext cx="3158480" cy="315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COPIAS - On-board loading computer software | LinkedIn">
            <a:extLst>
              <a:ext uri="{FF2B5EF4-FFF2-40B4-BE49-F238E27FC236}">
                <a16:creationId xmlns:a16="http://schemas.microsoft.com/office/drawing/2014/main" id="{AD090EF9-2C9D-5301-18A7-9405A110C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234888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1AD1055A-6C34-C830-4378-E910233DA066}"/>
              </a:ext>
            </a:extLst>
          </p:cNvPr>
          <p:cNvSpPr/>
          <p:nvPr/>
        </p:nvSpPr>
        <p:spPr>
          <a:xfrm>
            <a:off x="7176120" y="3068960"/>
            <a:ext cx="936104" cy="72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9688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&amp; </a:t>
            </a:r>
            <a:r>
              <a:rPr lang="en-US" dirty="0" err="1"/>
              <a:t>Trics</a:t>
            </a:r>
            <a:r>
              <a:rPr lang="en-US" dirty="0"/>
              <a:t>	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Meaning of type approval</a:t>
            </a:r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D9D884-01DD-4DCA-AAB8-521629E783C0}" type="datetime1">
              <a:rPr lang="nl-NL" smtClean="0"/>
              <a:pPr>
                <a:defRPr/>
              </a:pPr>
              <a:t>11-5-2023</a:t>
            </a:fld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DB0B-48F0-468E-9759-F63765CE59F2}" type="slidenum">
              <a:rPr lang="nl-NL" altLang="nl-NL" smtClean="0"/>
              <a:pPr/>
              <a:t>17</a:t>
            </a:fld>
            <a:endParaRPr lang="nl-NL" altLang="nl-NL"/>
          </a:p>
        </p:txBody>
      </p:sp>
      <p:pic>
        <p:nvPicPr>
          <p:cNvPr id="1028" name="Picture 4" descr="Pin on Icons">
            <a:extLst>
              <a:ext uri="{FF2B5EF4-FFF2-40B4-BE49-F238E27FC236}">
                <a16:creationId xmlns:a16="http://schemas.microsoft.com/office/drawing/2014/main" id="{653FCC72-EB69-F87F-3124-B9EBEFC00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1"/>
          <a:stretch/>
        </p:blipFill>
        <p:spPr bwMode="auto">
          <a:xfrm>
            <a:off x="3963568" y="2470014"/>
            <a:ext cx="5524500" cy="342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pproved Stamp PNG, Vector, PSD, and Clipart With Transparent Background  for Free Download | Pngtree">
            <a:extLst>
              <a:ext uri="{FF2B5EF4-FFF2-40B4-BE49-F238E27FC236}">
                <a16:creationId xmlns:a16="http://schemas.microsoft.com/office/drawing/2014/main" id="{FB763E81-5C7F-506A-5960-3F65B01D4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56" y="1412776"/>
            <a:ext cx="3160024" cy="316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44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	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Victrol</a:t>
            </a:r>
            <a:r>
              <a:rPr lang="en-US" dirty="0"/>
              <a:t>: </a:t>
            </a:r>
          </a:p>
          <a:p>
            <a:r>
              <a:rPr lang="en-US" dirty="0" err="1"/>
              <a:t>RoRo</a:t>
            </a:r>
            <a:r>
              <a:rPr lang="en-US" dirty="0"/>
              <a:t> operations</a:t>
            </a:r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D9D884-01DD-4DCA-AAB8-521629E783C0}" type="datetime1">
              <a:rPr lang="nl-NL" smtClean="0"/>
              <a:pPr>
                <a:defRPr/>
              </a:pPr>
              <a:t>11-5-2023</a:t>
            </a:fld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DB0B-48F0-468E-9759-F63765CE59F2}" type="slidenum">
              <a:rPr lang="nl-NL" altLang="nl-NL" smtClean="0"/>
              <a:pPr/>
              <a:t>18</a:t>
            </a:fld>
            <a:endParaRPr lang="nl-NL" alt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4C760D-99BA-E6BA-E763-67777F72B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3222714"/>
            <a:ext cx="6605667" cy="27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39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	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385592" cy="4351338"/>
          </a:xfrm>
        </p:spPr>
        <p:txBody>
          <a:bodyPr/>
          <a:lstStyle/>
          <a:p>
            <a:r>
              <a:rPr lang="en-US" dirty="0" err="1"/>
              <a:t>Biglift</a:t>
            </a:r>
            <a:endParaRPr lang="en-US" dirty="0"/>
          </a:p>
          <a:p>
            <a:pPr lvl="1"/>
            <a:r>
              <a:rPr lang="en-US" dirty="0"/>
              <a:t>Multi screen with crane</a:t>
            </a:r>
          </a:p>
          <a:p>
            <a:pPr lvl="1"/>
            <a:r>
              <a:rPr lang="en-US" dirty="0"/>
              <a:t>Stability pontoons</a:t>
            </a:r>
          </a:p>
          <a:p>
            <a:pPr lvl="1"/>
            <a:r>
              <a:rPr lang="en-US" dirty="0"/>
              <a:t>Data reading from crane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D9D884-01DD-4DCA-AAB8-521629E783C0}" type="datetime1">
              <a:rPr lang="nl-NL" smtClean="0"/>
              <a:pPr>
                <a:defRPr/>
              </a:pPr>
              <a:t>11-5-2023</a:t>
            </a:fld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DB0B-48F0-468E-9759-F63765CE59F2}" type="slidenum">
              <a:rPr lang="nl-NL" altLang="nl-NL" smtClean="0"/>
              <a:pPr/>
              <a:t>19</a:t>
            </a:fld>
            <a:endParaRPr lang="nl-NL" alt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F8642D-3322-34A5-8714-62CACF104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864" y="1690688"/>
            <a:ext cx="7213950" cy="24335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E3A07D-4F61-42A5-4774-4F4C4FC6A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864" y="1046079"/>
            <a:ext cx="695422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58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nl-NL" sz="4000" dirty="0"/>
              <a:t>Morgenstond Demo LOCOPIAS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594FDC-4D64-AD91-3D73-DA13330D9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244" y="1825625"/>
            <a:ext cx="8095512" cy="4351338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5960" y="6372285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FD9D884-01DD-4DCA-AAB8-521629E783C0}" type="datetime1">
              <a:rPr lang="nl-NL" smtClean="0"/>
              <a:pPr>
                <a:spcAft>
                  <a:spcPts val="600"/>
                </a:spcAft>
                <a:defRPr/>
              </a:pPr>
              <a:t>11-5-2023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2C4BDB0B-48F0-468E-9759-F63765CE59F2}" type="slidenum">
              <a:rPr lang="nl-NL" altLang="nl-NL" smtClean="0"/>
              <a:pPr>
                <a:spcAft>
                  <a:spcPts val="600"/>
                </a:spcAft>
              </a:pPr>
              <a:t>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17231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	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38559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Other questions?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D9D884-01DD-4DCA-AAB8-521629E783C0}" type="datetime1">
              <a:rPr lang="nl-NL" smtClean="0"/>
              <a:pPr>
                <a:defRPr/>
              </a:pPr>
              <a:t>11-5-2023</a:t>
            </a:fld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DB0B-48F0-468E-9759-F63765CE59F2}" type="slidenum">
              <a:rPr lang="nl-NL" altLang="nl-NL" smtClean="0"/>
              <a:pPr/>
              <a:t>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3292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IMDG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D9D884-01DD-4DCA-AAB8-521629E783C0}" type="datetime1">
              <a:rPr lang="nl-NL" smtClean="0"/>
              <a:pPr>
                <a:defRPr/>
              </a:pPr>
              <a:t>11-5-2023</a:t>
            </a:fld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DB0B-48F0-468E-9759-F63765CE59F2}" type="slidenum">
              <a:rPr lang="nl-NL" altLang="nl-NL" smtClean="0"/>
              <a:pPr/>
              <a:t>3</a:t>
            </a:fld>
            <a:endParaRPr lang="nl-NL" altLang="nl-NL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263323-F4B5-C708-9463-FF1A2E53E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0850BA-7CE3-B0A6-545A-FD701D687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043" y="3428997"/>
            <a:ext cx="3914" cy="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2281FD-3A00-A8DA-6A1C-200A9F2FB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496" y="2924944"/>
            <a:ext cx="2178010" cy="15121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2D753E-077A-A219-7DB0-D7ADD7AA7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6249" y="2924944"/>
            <a:ext cx="3129403" cy="15121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8C949B-44CA-3301-1BAA-4EEF6697C0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5566" y="2922784"/>
            <a:ext cx="3659095" cy="142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38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nl-NL" dirty="0" err="1"/>
              <a:t>Damage</a:t>
            </a:r>
            <a:r>
              <a:rPr lang="nl-NL" dirty="0"/>
              <a:t> control module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D24C67-2454-C61C-7494-7C600E321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244" y="1825625"/>
            <a:ext cx="8095512" cy="4351338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5960" y="6372285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FD9D884-01DD-4DCA-AAB8-521629E783C0}" type="datetime1">
              <a:rPr lang="nl-NL" smtClean="0"/>
              <a:pPr>
                <a:spcAft>
                  <a:spcPts val="600"/>
                </a:spcAft>
                <a:defRPr/>
              </a:pPr>
              <a:t>11-5-2023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2C4BDB0B-48F0-468E-9759-F63765CE59F2}" type="slidenum">
              <a:rPr lang="nl-NL" altLang="nl-NL" smtClean="0"/>
              <a:pPr>
                <a:spcAft>
                  <a:spcPts val="600"/>
                </a:spcAft>
              </a:pPr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03336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nl-NL" dirty="0" err="1"/>
              <a:t>Damage</a:t>
            </a:r>
            <a:r>
              <a:rPr lang="nl-NL" dirty="0"/>
              <a:t> control module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2881ED-959A-F35F-BEF4-D24ADE015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244" y="1825625"/>
            <a:ext cx="8095512" cy="4351338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5960" y="6372285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FD9D884-01DD-4DCA-AAB8-521629E783C0}" type="datetime1">
              <a:rPr lang="nl-NL" smtClean="0"/>
              <a:pPr>
                <a:spcAft>
                  <a:spcPts val="600"/>
                </a:spcAft>
                <a:defRPr/>
              </a:pPr>
              <a:t>11-5-2023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2C4BDB0B-48F0-468E-9759-F63765CE59F2}" type="slidenum">
              <a:rPr lang="nl-NL" altLang="nl-NL" smtClean="0"/>
              <a:pPr>
                <a:spcAft>
                  <a:spcPts val="600"/>
                </a:spcAft>
              </a:pPr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08639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dirty="0" err="1"/>
              <a:t>RoRo</a:t>
            </a:r>
            <a:r>
              <a:rPr lang="en-US" dirty="0"/>
              <a:t> module</a:t>
            </a:r>
            <a:r>
              <a:rPr lang="nl-NL" dirty="0"/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403E6C-9680-44DA-5861-BCE430FC9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244" y="1825625"/>
            <a:ext cx="8095512" cy="4351338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5960" y="6372285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FD9D884-01DD-4DCA-AAB8-521629E783C0}" type="datetime1">
              <a:rPr lang="nl-NL" smtClean="0"/>
              <a:pPr>
                <a:spcAft>
                  <a:spcPts val="600"/>
                </a:spcAft>
                <a:defRPr/>
              </a:pPr>
              <a:t>11-5-2023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2C4BDB0B-48F0-468E-9759-F63765CE59F2}" type="slidenum">
              <a:rPr lang="nl-NL" altLang="nl-NL" smtClean="0"/>
              <a:pPr>
                <a:spcAft>
                  <a:spcPts val="600"/>
                </a:spcAft>
              </a:pPr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4005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nl-NL" dirty="0" err="1"/>
              <a:t>Integrated</a:t>
            </a:r>
            <a:r>
              <a:rPr lang="nl-NL" dirty="0"/>
              <a:t> </a:t>
            </a:r>
            <a:r>
              <a:rPr lang="nl-NL" dirty="0" err="1"/>
              <a:t>sounding</a:t>
            </a:r>
            <a:r>
              <a:rPr lang="nl-NL" dirty="0"/>
              <a:t> module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A2A961-4C7D-B420-D7A3-37BE85BF6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244" y="1825625"/>
            <a:ext cx="8095512" cy="4351338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5960" y="6372285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FD9D884-01DD-4DCA-AAB8-521629E783C0}" type="datetime1">
              <a:rPr lang="nl-NL" smtClean="0"/>
              <a:pPr>
                <a:spcAft>
                  <a:spcPts val="600"/>
                </a:spcAft>
                <a:defRPr/>
              </a:pPr>
              <a:t>11-5-2023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2C4BDB0B-48F0-468E-9759-F63765CE59F2}" type="slidenum">
              <a:rPr lang="nl-NL" altLang="nl-NL" smtClean="0"/>
              <a:pPr>
                <a:spcAft>
                  <a:spcPts val="600"/>
                </a:spcAft>
              </a:pPr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60560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934BB2-FA9F-DC1B-BC7C-00AB4A8B3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452" y="1347628"/>
            <a:ext cx="8091366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Main GUI		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770960" cy="4351338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Rendered views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5960" y="6372285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FD9D884-01DD-4DCA-AAB8-521629E783C0}" type="datetime1">
              <a:rPr lang="nl-NL" smtClean="0"/>
              <a:pPr>
                <a:spcAft>
                  <a:spcPts val="600"/>
                </a:spcAft>
                <a:defRPr/>
              </a:pPr>
              <a:t>11-5-2023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2C4BDB0B-48F0-468E-9759-F63765CE59F2}" type="slidenum">
              <a:rPr lang="nl-NL" altLang="nl-NL" smtClean="0"/>
              <a:pPr>
                <a:spcAft>
                  <a:spcPts val="600"/>
                </a:spcAft>
              </a:pPr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45211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Main GUI		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770960" cy="4351338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Rendered views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4835ED-3457-23B0-30DB-55BD9FC55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103" y="1347628"/>
            <a:ext cx="8095513" cy="4351338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5960" y="6372285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FD9D884-01DD-4DCA-AAB8-521629E783C0}" type="datetime1">
              <a:rPr lang="nl-NL" smtClean="0"/>
              <a:pPr>
                <a:spcAft>
                  <a:spcPts val="600"/>
                </a:spcAft>
                <a:defRPr/>
              </a:pPr>
              <a:t>11-5-2023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2C4BDB0B-48F0-468E-9759-F63765CE59F2}" type="slidenum">
              <a:rPr lang="nl-NL" altLang="nl-NL" smtClean="0"/>
              <a:pPr>
                <a:spcAft>
                  <a:spcPts val="600"/>
                </a:spcAft>
              </a:pPr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67737925"/>
      </p:ext>
    </p:extLst>
  </p:cSld>
  <p:clrMapOvr>
    <a:masterClrMapping/>
  </p:clrMapOvr>
</p:sld>
</file>

<file path=ppt/theme/theme1.xml><?xml version="1.0" encoding="utf-8"?>
<a:theme xmlns:a="http://schemas.openxmlformats.org/drawingml/2006/main" name="SARC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FBAC335-0094-4667-A8EB-677B90A21B7A}" vid="{026F892B-916E-4B97-96A1-E33AABE264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SARC_template</Template>
  <TotalTime>1647</TotalTime>
  <Words>224</Words>
  <Application>Microsoft Office PowerPoint</Application>
  <PresentationFormat>Widescreen</PresentationFormat>
  <Paragraphs>138</Paragraphs>
  <Slides>20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HelveticaNeueLT Pro 55 Roman</vt:lpstr>
      <vt:lpstr>SARC Theme</vt:lpstr>
      <vt:lpstr>SARC user day 2023</vt:lpstr>
      <vt:lpstr>Morgenstond Demo LOCOPIAS</vt:lpstr>
      <vt:lpstr>IMDG</vt:lpstr>
      <vt:lpstr>Damage control module</vt:lpstr>
      <vt:lpstr>Damage control module</vt:lpstr>
      <vt:lpstr>RoRo module </vt:lpstr>
      <vt:lpstr>Integrated sounding module</vt:lpstr>
      <vt:lpstr>Main GUI  </vt:lpstr>
      <vt:lpstr>Main GUI  </vt:lpstr>
      <vt:lpstr>Multiple screen </vt:lpstr>
      <vt:lpstr>License mechanism </vt:lpstr>
      <vt:lpstr>Project specific functions </vt:lpstr>
      <vt:lpstr>Project specific functions </vt:lpstr>
      <vt:lpstr>Project specific functions </vt:lpstr>
      <vt:lpstr>Interfacing</vt:lpstr>
      <vt:lpstr>Tips &amp; Trics </vt:lpstr>
      <vt:lpstr>Tips &amp; Trics </vt:lpstr>
      <vt:lpstr>Questions </vt:lpstr>
      <vt:lpstr>Questions </vt:lpstr>
      <vt:lpstr>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SARC user day 2017</dc:title>
  <dc:creator>Casimir Koelman | SARC</dc:creator>
  <cp:lastModifiedBy>Abraham de Ronde | SARC</cp:lastModifiedBy>
  <cp:revision>39</cp:revision>
  <dcterms:created xsi:type="dcterms:W3CDTF">2017-03-01T11:21:45Z</dcterms:created>
  <dcterms:modified xsi:type="dcterms:W3CDTF">2023-05-11T10:38:36Z</dcterms:modified>
</cp:coreProperties>
</file>