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Lst>
  <p:notesMasterIdLst>
    <p:notesMasterId r:id="rId23"/>
  </p:notesMasterIdLst>
  <p:handoutMasterIdLst>
    <p:handoutMasterId r:id="rId24"/>
  </p:handoutMasterIdLst>
  <p:sldIdLst>
    <p:sldId id="256" r:id="rId3"/>
    <p:sldId id="278" r:id="rId4"/>
    <p:sldId id="279" r:id="rId5"/>
    <p:sldId id="284" r:id="rId6"/>
    <p:sldId id="340" r:id="rId7"/>
    <p:sldId id="286" r:id="rId8"/>
    <p:sldId id="341" r:id="rId9"/>
    <p:sldId id="287" r:id="rId10"/>
    <p:sldId id="342" r:id="rId11"/>
    <p:sldId id="288" r:id="rId12"/>
    <p:sldId id="347" r:id="rId13"/>
    <p:sldId id="343" r:id="rId14"/>
    <p:sldId id="344" r:id="rId15"/>
    <p:sldId id="291" r:id="rId16"/>
    <p:sldId id="289" r:id="rId17"/>
    <p:sldId id="345" r:id="rId18"/>
    <p:sldId id="346" r:id="rId19"/>
    <p:sldId id="348" r:id="rId20"/>
    <p:sldId id="292" r:id="rId21"/>
    <p:sldId id="349" r:id="rId22"/>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nert" initials="L" lastIdx="1" clrIdx="0">
    <p:extLst>
      <p:ext uri="{19B8F6BF-5375-455C-9EA6-DF929625EA0E}">
        <p15:presenceInfo xmlns:p15="http://schemas.microsoft.com/office/powerpoint/2012/main" userId="Lenn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1A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2" autoAdjust="0"/>
    <p:restoredTop sz="95400" autoAdjust="0"/>
  </p:normalViewPr>
  <p:slideViewPr>
    <p:cSldViewPr>
      <p:cViewPr varScale="1">
        <p:scale>
          <a:sx n="63" d="100"/>
          <a:sy n="63" d="100"/>
        </p:scale>
        <p:origin x="688" y="48"/>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2F5D55-B4E6-4317-89E1-46AB19B66A2A}" type="datetimeFigureOut">
              <a:rPr lang="nl-NL" smtClean="0"/>
              <a:t>12-5-2023</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03847D-59F7-44FF-A5F2-6244BE978C99}" type="slidenum">
              <a:rPr lang="nl-NL" smtClean="0"/>
              <a:t>‹#›</a:t>
            </a:fld>
            <a:endParaRPr lang="nl-NL"/>
          </a:p>
        </p:txBody>
      </p:sp>
    </p:spTree>
    <p:extLst>
      <p:ext uri="{BB962C8B-B14F-4D97-AF65-F5344CB8AC3E}">
        <p14:creationId xmlns:p14="http://schemas.microsoft.com/office/powerpoint/2010/main" val="443156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7F33C91-83C2-4075-8F4E-93B065167C4B}" type="datetimeFigureOut">
              <a:rPr lang="nl-NL"/>
              <a:pPr>
                <a:defRPr/>
              </a:pPr>
              <a:t>12-5-2023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D41D5F4-F679-45B6-88FB-F2F1E83A141A}" type="slidenum">
              <a:rPr lang="nl-NL" altLang="nl-NL"/>
              <a:pPr/>
              <a:t>‹#›</a:t>
            </a:fld>
            <a:endParaRPr lang="nl-NL" altLang="nl-NL"/>
          </a:p>
        </p:txBody>
      </p:sp>
    </p:spTree>
    <p:extLst>
      <p:ext uri="{BB962C8B-B14F-4D97-AF65-F5344CB8AC3E}">
        <p14:creationId xmlns:p14="http://schemas.microsoft.com/office/powerpoint/2010/main" val="3087032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AD41D5F4-F679-45B6-88FB-F2F1E83A141A}" type="slidenum">
              <a:rPr lang="nl-NL" altLang="nl-NL" smtClean="0"/>
              <a:pPr/>
              <a:t>1</a:t>
            </a:fld>
            <a:endParaRPr lang="nl-NL" altLang="nl-NL"/>
          </a:p>
        </p:txBody>
      </p:sp>
    </p:spTree>
    <p:extLst>
      <p:ext uri="{BB962C8B-B14F-4D97-AF65-F5344CB8AC3E}">
        <p14:creationId xmlns:p14="http://schemas.microsoft.com/office/powerpoint/2010/main" val="1169155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86188"/>
            <a:ext cx="54578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Tree>
    <p:extLst>
      <p:ext uri="{BB962C8B-B14F-4D97-AF65-F5344CB8AC3E}">
        <p14:creationId xmlns:p14="http://schemas.microsoft.com/office/powerpoint/2010/main" val="302832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3"/>
          <p:cNvSpPr>
            <a:spLocks noGrp="1"/>
          </p:cNvSpPr>
          <p:nvPr>
            <p:ph type="dt" sz="half" idx="10"/>
          </p:nvPr>
        </p:nvSpPr>
        <p:spPr/>
        <p:txBody>
          <a:bodyPr/>
          <a:lstStyle>
            <a:lvl1pPr>
              <a:defRPr/>
            </a:lvl1pPr>
          </a:lstStyle>
          <a:p>
            <a:pPr>
              <a:defRPr/>
            </a:pPr>
            <a:r>
              <a:rPr lang="en-US" dirty="0"/>
              <a:t>15-05-2023</a:t>
            </a:r>
            <a:endParaRPr lang="nl-NL" dirty="0"/>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fld id="{66CD7289-5169-4298-96F5-14B723074AF9}" type="slidenum">
              <a:rPr lang="nl-NL" altLang="nl-NL"/>
              <a:pPr/>
              <a:t>‹#›</a:t>
            </a:fld>
            <a:endParaRPr lang="nl-NL" altLang="nl-NL"/>
          </a:p>
        </p:txBody>
      </p:sp>
    </p:spTree>
    <p:extLst>
      <p:ext uri="{BB962C8B-B14F-4D97-AF65-F5344CB8AC3E}">
        <p14:creationId xmlns:p14="http://schemas.microsoft.com/office/powerpoint/2010/main" val="371089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49000" y="3381375"/>
            <a:ext cx="9144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88288" y="454868"/>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767408" y="475456"/>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Date Placeholder 3"/>
          <p:cNvSpPr>
            <a:spLocks noGrp="1"/>
          </p:cNvSpPr>
          <p:nvPr>
            <p:ph type="dt" sz="half" idx="10"/>
          </p:nvPr>
        </p:nvSpPr>
        <p:spPr>
          <a:xfrm rot="5400000">
            <a:off x="-537438" y="537436"/>
            <a:ext cx="1440000" cy="365125"/>
          </a:xfrm>
        </p:spPr>
        <p:txBody>
          <a:bodyPr/>
          <a:lstStyle>
            <a:lvl1pPr>
              <a:defRPr/>
            </a:lvl1pPr>
          </a:lstStyle>
          <a:p>
            <a:pPr>
              <a:defRPr/>
            </a:pPr>
            <a:r>
              <a:rPr lang="en-US" dirty="0"/>
              <a:t>15-05-2023</a:t>
            </a:r>
            <a:endParaRPr lang="nl-NL" dirty="0"/>
          </a:p>
        </p:txBody>
      </p:sp>
      <p:sp>
        <p:nvSpPr>
          <p:cNvPr id="6" name="Footer Placeholder 4"/>
          <p:cNvSpPr>
            <a:spLocks noGrp="1"/>
          </p:cNvSpPr>
          <p:nvPr>
            <p:ph type="ftr" sz="quarter" idx="11"/>
          </p:nvPr>
        </p:nvSpPr>
        <p:spPr>
          <a:xfrm rot="5400000">
            <a:off x="-1620614" y="3256107"/>
            <a:ext cx="3600000" cy="365125"/>
          </a:xfrm>
        </p:spPr>
        <p:txBody>
          <a:bodyPr/>
          <a:lstStyle>
            <a:lvl1pPr>
              <a:defRPr/>
            </a:lvl1pPr>
          </a:lstStyle>
          <a:p>
            <a:pPr>
              <a:defRPr/>
            </a:pPr>
            <a:endParaRPr lang="nl-NL" dirty="0"/>
          </a:p>
        </p:txBody>
      </p:sp>
      <p:sp>
        <p:nvSpPr>
          <p:cNvPr id="7" name="Slide Number Placeholder 5"/>
          <p:cNvSpPr>
            <a:spLocks noGrp="1"/>
          </p:cNvSpPr>
          <p:nvPr>
            <p:ph type="sldNum" sz="quarter" idx="12"/>
          </p:nvPr>
        </p:nvSpPr>
        <p:spPr>
          <a:xfrm rot="5400000">
            <a:off x="-537438" y="5955437"/>
            <a:ext cx="1440000" cy="365125"/>
          </a:xfrm>
        </p:spPr>
        <p:txBody>
          <a:bodyPr/>
          <a:lstStyle>
            <a:lvl1pPr>
              <a:defRPr/>
            </a:lvl1pPr>
          </a:lstStyle>
          <a:p>
            <a:fld id="{0BF11D08-70C0-4983-B071-A3D26ED1C67C}" type="slidenum">
              <a:rPr lang="nl-NL" altLang="nl-NL"/>
              <a:pPr/>
              <a:t>‹#›</a:t>
            </a:fld>
            <a:endParaRPr lang="nl-NL" altLang="nl-NL"/>
          </a:p>
        </p:txBody>
      </p:sp>
    </p:spTree>
    <p:extLst>
      <p:ext uri="{BB962C8B-B14F-4D97-AF65-F5344CB8AC3E}">
        <p14:creationId xmlns:p14="http://schemas.microsoft.com/office/powerpoint/2010/main" val="3521723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86188"/>
            <a:ext cx="54578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Tree>
    <p:extLst>
      <p:ext uri="{BB962C8B-B14F-4D97-AF65-F5344CB8AC3E}">
        <p14:creationId xmlns:p14="http://schemas.microsoft.com/office/powerpoint/2010/main" val="1292808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nl-NL"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Date Placeholder 7"/>
          <p:cNvSpPr>
            <a:spLocks noGrp="1"/>
          </p:cNvSpPr>
          <p:nvPr>
            <p:ph type="dt" sz="half" idx="10"/>
          </p:nvPr>
        </p:nvSpPr>
        <p:spPr/>
        <p:txBody>
          <a:bodyPr/>
          <a:lstStyle>
            <a:lvl1pPr>
              <a:defRPr/>
            </a:lvl1pPr>
          </a:lstStyle>
          <a:p>
            <a:pPr>
              <a:defRPr/>
            </a:pPr>
            <a:r>
              <a:rPr lang="en-US" dirty="0"/>
              <a:t>15-05-2023</a:t>
            </a:r>
            <a:endParaRPr lang="nl-NL" dirty="0"/>
          </a:p>
        </p:txBody>
      </p:sp>
      <p:sp>
        <p:nvSpPr>
          <p:cNvPr id="6" name="Footer Placeholder 8"/>
          <p:cNvSpPr>
            <a:spLocks noGrp="1"/>
          </p:cNvSpPr>
          <p:nvPr>
            <p:ph type="ftr" sz="quarter" idx="11"/>
          </p:nvPr>
        </p:nvSpPr>
        <p:spPr/>
        <p:txBody>
          <a:bodyPr/>
          <a:lstStyle>
            <a:lvl1pPr>
              <a:defRPr/>
            </a:lvl1pPr>
          </a:lstStyle>
          <a:p>
            <a:pPr>
              <a:defRPr/>
            </a:pPr>
            <a:endParaRPr lang="nl-NL" dirty="0"/>
          </a:p>
        </p:txBody>
      </p:sp>
      <p:sp>
        <p:nvSpPr>
          <p:cNvPr id="7" name="Slide Number Placeholder 9"/>
          <p:cNvSpPr>
            <a:spLocks noGrp="1"/>
          </p:cNvSpPr>
          <p:nvPr>
            <p:ph type="sldNum" sz="quarter" idx="12"/>
          </p:nvPr>
        </p:nvSpPr>
        <p:spPr/>
        <p:txBody>
          <a:bodyPr/>
          <a:lstStyle>
            <a:lvl1pPr>
              <a:defRPr/>
            </a:lvl1pPr>
          </a:lstStyle>
          <a:p>
            <a:fld id="{2C4BDB0B-48F0-468E-9759-F63765CE59F2}" type="slidenum">
              <a:rPr lang="nl-NL" altLang="nl-NL"/>
              <a:pPr/>
              <a:t>‹#›</a:t>
            </a:fld>
            <a:endParaRPr lang="nl-NL" altLang="nl-NL"/>
          </a:p>
        </p:txBody>
      </p:sp>
    </p:spTree>
    <p:extLst>
      <p:ext uri="{BB962C8B-B14F-4D97-AF65-F5344CB8AC3E}">
        <p14:creationId xmlns:p14="http://schemas.microsoft.com/office/powerpoint/2010/main" val="3719023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nl-NL"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solidFill>
                  <a:srgbClr val="1C61AB"/>
                </a:solidFill>
              </a:defRPr>
            </a:lvl1pPr>
          </a:lstStyle>
          <a:p>
            <a:pPr>
              <a:defRPr/>
            </a:pPr>
            <a:r>
              <a:rPr lang="en-US" dirty="0"/>
              <a:t>15-05-2023</a:t>
            </a:r>
            <a:endParaRPr lang="nl-NL" dirty="0"/>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fld id="{A74D213B-0C71-4C3B-A49F-5B4ACEAD7771}" type="slidenum">
              <a:rPr lang="nl-NL" altLang="nl-NL"/>
              <a:pPr/>
              <a:t>‹#›</a:t>
            </a:fld>
            <a:endParaRPr lang="nl-NL" altLang="nl-NL"/>
          </a:p>
        </p:txBody>
      </p:sp>
    </p:spTree>
    <p:extLst>
      <p:ext uri="{BB962C8B-B14F-4D97-AF65-F5344CB8AC3E}">
        <p14:creationId xmlns:p14="http://schemas.microsoft.com/office/powerpoint/2010/main" val="2435173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Date Placeholder 4"/>
          <p:cNvSpPr>
            <a:spLocks noGrp="1"/>
          </p:cNvSpPr>
          <p:nvPr>
            <p:ph type="dt" sz="half" idx="10"/>
          </p:nvPr>
        </p:nvSpPr>
        <p:spPr/>
        <p:txBody>
          <a:bodyPr/>
          <a:lstStyle>
            <a:lvl1pPr>
              <a:defRPr/>
            </a:lvl1pPr>
          </a:lstStyle>
          <a:p>
            <a:pPr>
              <a:defRPr/>
            </a:pPr>
            <a:r>
              <a:rPr lang="en-US" dirty="0"/>
              <a:t>15-05-2023</a:t>
            </a:r>
            <a:endParaRPr lang="nl-NL" dirty="0"/>
          </a:p>
        </p:txBody>
      </p:sp>
      <p:sp>
        <p:nvSpPr>
          <p:cNvPr id="7" name="Footer Placeholder 5"/>
          <p:cNvSpPr>
            <a:spLocks noGrp="1"/>
          </p:cNvSpPr>
          <p:nvPr>
            <p:ph type="ftr" sz="quarter" idx="11"/>
          </p:nvPr>
        </p:nvSpPr>
        <p:spPr/>
        <p:txBody>
          <a:bodyPr/>
          <a:lstStyle>
            <a:lvl1pPr>
              <a:defRPr/>
            </a:lvl1pPr>
          </a:lstStyle>
          <a:p>
            <a:pPr>
              <a:defRPr/>
            </a:pPr>
            <a:endParaRPr lang="nl-NL"/>
          </a:p>
        </p:txBody>
      </p:sp>
      <p:sp>
        <p:nvSpPr>
          <p:cNvPr id="8" name="Slide Number Placeholder 6"/>
          <p:cNvSpPr>
            <a:spLocks noGrp="1"/>
          </p:cNvSpPr>
          <p:nvPr>
            <p:ph type="sldNum" sz="quarter" idx="12"/>
          </p:nvPr>
        </p:nvSpPr>
        <p:spPr/>
        <p:txBody>
          <a:bodyPr/>
          <a:lstStyle>
            <a:lvl1pPr>
              <a:defRPr/>
            </a:lvl1pPr>
          </a:lstStyle>
          <a:p>
            <a:fld id="{A3075BA4-0C87-4F8A-BACD-52BE7EC7C029}" type="slidenum">
              <a:rPr lang="nl-NL" altLang="nl-NL"/>
              <a:pPr/>
              <a:t>‹#›</a:t>
            </a:fld>
            <a:endParaRPr lang="nl-NL" altLang="nl-NL"/>
          </a:p>
        </p:txBody>
      </p:sp>
    </p:spTree>
    <p:extLst>
      <p:ext uri="{BB962C8B-B14F-4D97-AF65-F5344CB8AC3E}">
        <p14:creationId xmlns:p14="http://schemas.microsoft.com/office/powerpoint/2010/main" val="672937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Date Placeholder 6"/>
          <p:cNvSpPr>
            <a:spLocks noGrp="1"/>
          </p:cNvSpPr>
          <p:nvPr>
            <p:ph type="dt" sz="half" idx="10"/>
          </p:nvPr>
        </p:nvSpPr>
        <p:spPr/>
        <p:txBody>
          <a:bodyPr/>
          <a:lstStyle>
            <a:lvl1pPr>
              <a:defRPr/>
            </a:lvl1pPr>
          </a:lstStyle>
          <a:p>
            <a:pPr>
              <a:defRPr/>
            </a:pPr>
            <a:r>
              <a:rPr lang="en-US" dirty="0"/>
              <a:t>15-05-2023</a:t>
            </a:r>
            <a:endParaRPr lang="nl-NL" dirty="0"/>
          </a:p>
        </p:txBody>
      </p:sp>
      <p:sp>
        <p:nvSpPr>
          <p:cNvPr id="9" name="Footer Placeholder 7"/>
          <p:cNvSpPr>
            <a:spLocks noGrp="1"/>
          </p:cNvSpPr>
          <p:nvPr>
            <p:ph type="ftr" sz="quarter" idx="11"/>
          </p:nvPr>
        </p:nvSpPr>
        <p:spPr/>
        <p:txBody>
          <a:bodyPr/>
          <a:lstStyle>
            <a:lvl1pPr>
              <a:defRPr/>
            </a:lvl1pPr>
          </a:lstStyle>
          <a:p>
            <a:pPr>
              <a:defRPr/>
            </a:pPr>
            <a:endParaRPr lang="nl-NL"/>
          </a:p>
        </p:txBody>
      </p:sp>
      <p:sp>
        <p:nvSpPr>
          <p:cNvPr id="10" name="Slide Number Placeholder 8"/>
          <p:cNvSpPr>
            <a:spLocks noGrp="1"/>
          </p:cNvSpPr>
          <p:nvPr>
            <p:ph type="sldNum" sz="quarter" idx="12"/>
          </p:nvPr>
        </p:nvSpPr>
        <p:spPr/>
        <p:txBody>
          <a:bodyPr/>
          <a:lstStyle>
            <a:lvl1pPr>
              <a:defRPr/>
            </a:lvl1pPr>
          </a:lstStyle>
          <a:p>
            <a:fld id="{7D54532B-87FC-4528-B5C3-79449F0E2D47}" type="slidenum">
              <a:rPr lang="nl-NL" altLang="nl-NL"/>
              <a:pPr/>
              <a:t>‹#›</a:t>
            </a:fld>
            <a:endParaRPr lang="nl-NL" altLang="nl-NL"/>
          </a:p>
        </p:txBody>
      </p:sp>
    </p:spTree>
    <p:extLst>
      <p:ext uri="{BB962C8B-B14F-4D97-AF65-F5344CB8AC3E}">
        <p14:creationId xmlns:p14="http://schemas.microsoft.com/office/powerpoint/2010/main" val="2160128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nl-NL"/>
          </a:p>
        </p:txBody>
      </p:sp>
      <p:sp>
        <p:nvSpPr>
          <p:cNvPr id="4" name="Date Placeholder 2"/>
          <p:cNvSpPr>
            <a:spLocks noGrp="1"/>
          </p:cNvSpPr>
          <p:nvPr>
            <p:ph type="dt" sz="half" idx="10"/>
          </p:nvPr>
        </p:nvSpPr>
        <p:spPr/>
        <p:txBody>
          <a:bodyPr/>
          <a:lstStyle>
            <a:lvl1pPr>
              <a:defRPr/>
            </a:lvl1pPr>
          </a:lstStyle>
          <a:p>
            <a:pPr>
              <a:defRPr/>
            </a:pPr>
            <a:r>
              <a:rPr lang="en-US" dirty="0"/>
              <a:t>15-05-2023</a:t>
            </a:r>
            <a:endParaRPr lang="nl-NL" dirty="0"/>
          </a:p>
        </p:txBody>
      </p:sp>
      <p:sp>
        <p:nvSpPr>
          <p:cNvPr id="5" name="Footer Placeholder 3"/>
          <p:cNvSpPr>
            <a:spLocks noGrp="1"/>
          </p:cNvSpPr>
          <p:nvPr>
            <p:ph type="ftr" sz="quarter" idx="11"/>
          </p:nvPr>
        </p:nvSpPr>
        <p:spPr/>
        <p:txBody>
          <a:bodyPr/>
          <a:lstStyle>
            <a:lvl1pPr>
              <a:defRPr/>
            </a:lvl1pPr>
          </a:lstStyle>
          <a:p>
            <a:pPr>
              <a:defRPr/>
            </a:pPr>
            <a:endParaRPr lang="nl-NL"/>
          </a:p>
        </p:txBody>
      </p:sp>
      <p:sp>
        <p:nvSpPr>
          <p:cNvPr id="6" name="Slide Number Placeholder 4"/>
          <p:cNvSpPr>
            <a:spLocks noGrp="1"/>
          </p:cNvSpPr>
          <p:nvPr>
            <p:ph type="sldNum" sz="quarter" idx="12"/>
          </p:nvPr>
        </p:nvSpPr>
        <p:spPr/>
        <p:txBody>
          <a:bodyPr/>
          <a:lstStyle>
            <a:lvl1pPr>
              <a:defRPr/>
            </a:lvl1pPr>
          </a:lstStyle>
          <a:p>
            <a:fld id="{F1E40D3F-D9E0-4FC0-9027-CCD0175CBDBC}" type="slidenum">
              <a:rPr lang="nl-NL" altLang="nl-NL"/>
              <a:pPr/>
              <a:t>‹#›</a:t>
            </a:fld>
            <a:endParaRPr lang="nl-NL" altLang="nl-NL"/>
          </a:p>
        </p:txBody>
      </p:sp>
    </p:spTree>
    <p:extLst>
      <p:ext uri="{BB962C8B-B14F-4D97-AF65-F5344CB8AC3E}">
        <p14:creationId xmlns:p14="http://schemas.microsoft.com/office/powerpoint/2010/main" val="2817567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r>
              <a:rPr lang="en-US" dirty="0"/>
              <a:t>15-05-2023</a:t>
            </a:r>
            <a:endParaRPr lang="nl-NL" dirty="0"/>
          </a:p>
        </p:txBody>
      </p:sp>
      <p:sp>
        <p:nvSpPr>
          <p:cNvPr id="4" name="Footer Placeholder 2"/>
          <p:cNvSpPr>
            <a:spLocks noGrp="1"/>
          </p:cNvSpPr>
          <p:nvPr>
            <p:ph type="ftr" sz="quarter" idx="11"/>
          </p:nvPr>
        </p:nvSpPr>
        <p:spPr/>
        <p:txBody>
          <a:bodyPr/>
          <a:lstStyle>
            <a:lvl1pPr>
              <a:defRPr/>
            </a:lvl1pPr>
          </a:lstStyle>
          <a:p>
            <a:pPr>
              <a:defRPr/>
            </a:pPr>
            <a:endParaRPr lang="nl-NL"/>
          </a:p>
        </p:txBody>
      </p:sp>
      <p:sp>
        <p:nvSpPr>
          <p:cNvPr id="5" name="Slide Number Placeholder 3"/>
          <p:cNvSpPr>
            <a:spLocks noGrp="1"/>
          </p:cNvSpPr>
          <p:nvPr>
            <p:ph type="sldNum" sz="quarter" idx="12"/>
          </p:nvPr>
        </p:nvSpPr>
        <p:spPr/>
        <p:txBody>
          <a:bodyPr/>
          <a:lstStyle>
            <a:lvl1pPr>
              <a:defRPr/>
            </a:lvl1pPr>
          </a:lstStyle>
          <a:p>
            <a:fld id="{145D0D87-8817-416B-8D25-653C7267A6B5}" type="slidenum">
              <a:rPr lang="nl-NL" altLang="nl-NL"/>
              <a:pPr/>
              <a:t>‹#›</a:t>
            </a:fld>
            <a:endParaRPr lang="nl-NL" altLang="nl-NL"/>
          </a:p>
        </p:txBody>
      </p:sp>
    </p:spTree>
    <p:extLst>
      <p:ext uri="{BB962C8B-B14F-4D97-AF65-F5344CB8AC3E}">
        <p14:creationId xmlns:p14="http://schemas.microsoft.com/office/powerpoint/2010/main" val="2072671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dirty="0"/>
              <a:t>15-05-2023</a:t>
            </a:r>
            <a:endParaRPr lang="nl-NL" dirty="0"/>
          </a:p>
        </p:txBody>
      </p:sp>
      <p:sp>
        <p:nvSpPr>
          <p:cNvPr id="7" name="Footer Placeholder 5"/>
          <p:cNvSpPr>
            <a:spLocks noGrp="1"/>
          </p:cNvSpPr>
          <p:nvPr>
            <p:ph type="ftr" sz="quarter" idx="11"/>
          </p:nvPr>
        </p:nvSpPr>
        <p:spPr/>
        <p:txBody>
          <a:bodyPr/>
          <a:lstStyle>
            <a:lvl1pPr>
              <a:defRPr/>
            </a:lvl1pPr>
          </a:lstStyle>
          <a:p>
            <a:pPr>
              <a:defRPr/>
            </a:pPr>
            <a:endParaRPr lang="nl-NL"/>
          </a:p>
        </p:txBody>
      </p:sp>
      <p:sp>
        <p:nvSpPr>
          <p:cNvPr id="8" name="Slide Number Placeholder 6"/>
          <p:cNvSpPr>
            <a:spLocks noGrp="1"/>
          </p:cNvSpPr>
          <p:nvPr>
            <p:ph type="sldNum" sz="quarter" idx="12"/>
          </p:nvPr>
        </p:nvSpPr>
        <p:spPr/>
        <p:txBody>
          <a:bodyPr/>
          <a:lstStyle>
            <a:lvl1pPr>
              <a:defRPr/>
            </a:lvl1pPr>
          </a:lstStyle>
          <a:p>
            <a:fld id="{980CDDFA-02A9-45EF-AC5C-59195D75FB39}" type="slidenum">
              <a:rPr lang="nl-NL" altLang="nl-NL"/>
              <a:pPr/>
              <a:t>‹#›</a:t>
            </a:fld>
            <a:endParaRPr lang="nl-NL" altLang="nl-NL"/>
          </a:p>
        </p:txBody>
      </p:sp>
    </p:spTree>
    <p:extLst>
      <p:ext uri="{BB962C8B-B14F-4D97-AF65-F5344CB8AC3E}">
        <p14:creationId xmlns:p14="http://schemas.microsoft.com/office/powerpoint/2010/main" val="33708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nl-NL"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Date Placeholder 7"/>
          <p:cNvSpPr>
            <a:spLocks noGrp="1"/>
          </p:cNvSpPr>
          <p:nvPr>
            <p:ph type="dt" sz="half" idx="10"/>
          </p:nvPr>
        </p:nvSpPr>
        <p:spPr/>
        <p:txBody>
          <a:bodyPr/>
          <a:lstStyle>
            <a:lvl1pPr>
              <a:defRPr/>
            </a:lvl1pPr>
          </a:lstStyle>
          <a:p>
            <a:pPr>
              <a:defRPr/>
            </a:pPr>
            <a:r>
              <a:rPr lang="en-US" dirty="0"/>
              <a:t>15-05-2023</a:t>
            </a:r>
            <a:endParaRPr lang="nl-NL" dirty="0"/>
          </a:p>
        </p:txBody>
      </p:sp>
      <p:sp>
        <p:nvSpPr>
          <p:cNvPr id="6" name="Footer Placeholder 8"/>
          <p:cNvSpPr>
            <a:spLocks noGrp="1"/>
          </p:cNvSpPr>
          <p:nvPr>
            <p:ph type="ftr" sz="quarter" idx="11"/>
          </p:nvPr>
        </p:nvSpPr>
        <p:spPr/>
        <p:txBody>
          <a:bodyPr/>
          <a:lstStyle>
            <a:lvl1pPr>
              <a:defRPr/>
            </a:lvl1pPr>
          </a:lstStyle>
          <a:p>
            <a:pPr>
              <a:defRPr/>
            </a:pPr>
            <a:endParaRPr lang="nl-NL" dirty="0"/>
          </a:p>
        </p:txBody>
      </p:sp>
      <p:sp>
        <p:nvSpPr>
          <p:cNvPr id="7" name="Slide Number Placeholder 9"/>
          <p:cNvSpPr>
            <a:spLocks noGrp="1"/>
          </p:cNvSpPr>
          <p:nvPr>
            <p:ph type="sldNum" sz="quarter" idx="12"/>
          </p:nvPr>
        </p:nvSpPr>
        <p:spPr/>
        <p:txBody>
          <a:bodyPr/>
          <a:lstStyle>
            <a:lvl1pPr>
              <a:defRPr/>
            </a:lvl1pPr>
          </a:lstStyle>
          <a:p>
            <a:fld id="{2C4BDB0B-48F0-468E-9759-F63765CE59F2}" type="slidenum">
              <a:rPr lang="nl-NL" altLang="nl-NL"/>
              <a:pPr/>
              <a:t>‹#›</a:t>
            </a:fld>
            <a:endParaRPr lang="nl-NL" altLang="nl-NL"/>
          </a:p>
        </p:txBody>
      </p:sp>
    </p:spTree>
    <p:extLst>
      <p:ext uri="{BB962C8B-B14F-4D97-AF65-F5344CB8AC3E}">
        <p14:creationId xmlns:p14="http://schemas.microsoft.com/office/powerpoint/2010/main" val="3113728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NL"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dirty="0"/>
              <a:t>15-05-2023</a:t>
            </a:r>
            <a:endParaRPr lang="nl-NL" dirty="0"/>
          </a:p>
        </p:txBody>
      </p:sp>
      <p:sp>
        <p:nvSpPr>
          <p:cNvPr id="7" name="Footer Placeholder 5"/>
          <p:cNvSpPr>
            <a:spLocks noGrp="1"/>
          </p:cNvSpPr>
          <p:nvPr>
            <p:ph type="ftr" sz="quarter" idx="11"/>
          </p:nvPr>
        </p:nvSpPr>
        <p:spPr/>
        <p:txBody>
          <a:bodyPr/>
          <a:lstStyle>
            <a:lvl1pPr>
              <a:defRPr/>
            </a:lvl1pPr>
          </a:lstStyle>
          <a:p>
            <a:pPr>
              <a:defRPr/>
            </a:pPr>
            <a:endParaRPr lang="nl-NL"/>
          </a:p>
        </p:txBody>
      </p:sp>
      <p:sp>
        <p:nvSpPr>
          <p:cNvPr id="8" name="Slide Number Placeholder 6"/>
          <p:cNvSpPr>
            <a:spLocks noGrp="1"/>
          </p:cNvSpPr>
          <p:nvPr>
            <p:ph type="sldNum" sz="quarter" idx="12"/>
          </p:nvPr>
        </p:nvSpPr>
        <p:spPr/>
        <p:txBody>
          <a:bodyPr/>
          <a:lstStyle>
            <a:lvl1pPr>
              <a:defRPr/>
            </a:lvl1pPr>
          </a:lstStyle>
          <a:p>
            <a:fld id="{F0F9F758-7910-49A7-B4F3-67828505A8C4}" type="slidenum">
              <a:rPr lang="nl-NL" altLang="nl-NL"/>
              <a:pPr/>
              <a:t>‹#›</a:t>
            </a:fld>
            <a:endParaRPr lang="nl-NL" altLang="nl-NL"/>
          </a:p>
        </p:txBody>
      </p:sp>
    </p:spTree>
    <p:extLst>
      <p:ext uri="{BB962C8B-B14F-4D97-AF65-F5344CB8AC3E}">
        <p14:creationId xmlns:p14="http://schemas.microsoft.com/office/powerpoint/2010/main" val="527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3"/>
          <p:cNvSpPr>
            <a:spLocks noGrp="1"/>
          </p:cNvSpPr>
          <p:nvPr>
            <p:ph type="dt" sz="half" idx="10"/>
          </p:nvPr>
        </p:nvSpPr>
        <p:spPr/>
        <p:txBody>
          <a:bodyPr/>
          <a:lstStyle>
            <a:lvl1pPr>
              <a:defRPr/>
            </a:lvl1pPr>
          </a:lstStyle>
          <a:p>
            <a:pPr>
              <a:defRPr/>
            </a:pPr>
            <a:r>
              <a:rPr lang="en-US" dirty="0"/>
              <a:t>15-05-2023</a:t>
            </a:r>
            <a:endParaRPr lang="nl-NL" dirty="0"/>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fld id="{66CD7289-5169-4298-96F5-14B723074AF9}" type="slidenum">
              <a:rPr lang="nl-NL" altLang="nl-NL"/>
              <a:pPr/>
              <a:t>‹#›</a:t>
            </a:fld>
            <a:endParaRPr lang="nl-NL" altLang="nl-NL"/>
          </a:p>
        </p:txBody>
      </p:sp>
    </p:spTree>
    <p:extLst>
      <p:ext uri="{BB962C8B-B14F-4D97-AF65-F5344CB8AC3E}">
        <p14:creationId xmlns:p14="http://schemas.microsoft.com/office/powerpoint/2010/main" val="748310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49000" y="3381375"/>
            <a:ext cx="9144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88288" y="454868"/>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767408" y="475456"/>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Date Placeholder 3"/>
          <p:cNvSpPr>
            <a:spLocks noGrp="1"/>
          </p:cNvSpPr>
          <p:nvPr>
            <p:ph type="dt" sz="half" idx="10"/>
          </p:nvPr>
        </p:nvSpPr>
        <p:spPr>
          <a:xfrm rot="5400000">
            <a:off x="-537438" y="537436"/>
            <a:ext cx="1440000" cy="365125"/>
          </a:xfrm>
        </p:spPr>
        <p:txBody>
          <a:bodyPr/>
          <a:lstStyle>
            <a:lvl1pPr>
              <a:defRPr/>
            </a:lvl1pPr>
          </a:lstStyle>
          <a:p>
            <a:pPr>
              <a:defRPr/>
            </a:pPr>
            <a:r>
              <a:rPr lang="en-US" dirty="0"/>
              <a:t>15-05-2023</a:t>
            </a:r>
            <a:endParaRPr lang="nl-NL" dirty="0"/>
          </a:p>
        </p:txBody>
      </p:sp>
      <p:sp>
        <p:nvSpPr>
          <p:cNvPr id="6" name="Footer Placeholder 4"/>
          <p:cNvSpPr>
            <a:spLocks noGrp="1"/>
          </p:cNvSpPr>
          <p:nvPr>
            <p:ph type="ftr" sz="quarter" idx="11"/>
          </p:nvPr>
        </p:nvSpPr>
        <p:spPr>
          <a:xfrm rot="5400000">
            <a:off x="-1620614" y="3256107"/>
            <a:ext cx="3600000" cy="365125"/>
          </a:xfrm>
        </p:spPr>
        <p:txBody>
          <a:bodyPr/>
          <a:lstStyle>
            <a:lvl1pPr>
              <a:defRPr/>
            </a:lvl1pPr>
          </a:lstStyle>
          <a:p>
            <a:pPr>
              <a:defRPr/>
            </a:pPr>
            <a:endParaRPr lang="nl-NL" dirty="0"/>
          </a:p>
        </p:txBody>
      </p:sp>
      <p:sp>
        <p:nvSpPr>
          <p:cNvPr id="7" name="Slide Number Placeholder 5"/>
          <p:cNvSpPr>
            <a:spLocks noGrp="1"/>
          </p:cNvSpPr>
          <p:nvPr>
            <p:ph type="sldNum" sz="quarter" idx="12"/>
          </p:nvPr>
        </p:nvSpPr>
        <p:spPr>
          <a:xfrm rot="5400000">
            <a:off x="-537438" y="5955437"/>
            <a:ext cx="1440000" cy="365125"/>
          </a:xfrm>
        </p:spPr>
        <p:txBody>
          <a:bodyPr/>
          <a:lstStyle>
            <a:lvl1pPr>
              <a:defRPr/>
            </a:lvl1pPr>
          </a:lstStyle>
          <a:p>
            <a:fld id="{0BF11D08-70C0-4983-B071-A3D26ED1C67C}" type="slidenum">
              <a:rPr lang="nl-NL" altLang="nl-NL"/>
              <a:pPr/>
              <a:t>‹#›</a:t>
            </a:fld>
            <a:endParaRPr lang="nl-NL" altLang="nl-NL"/>
          </a:p>
        </p:txBody>
      </p:sp>
    </p:spTree>
    <p:extLst>
      <p:ext uri="{BB962C8B-B14F-4D97-AF65-F5344CB8AC3E}">
        <p14:creationId xmlns:p14="http://schemas.microsoft.com/office/powerpoint/2010/main" val="66562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nl-NL"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solidFill>
                  <a:srgbClr val="1C61AB"/>
                </a:solidFill>
              </a:defRPr>
            </a:lvl1pPr>
          </a:lstStyle>
          <a:p>
            <a:pPr>
              <a:defRPr/>
            </a:pPr>
            <a:r>
              <a:rPr lang="en-US" dirty="0"/>
              <a:t>15-05-2023</a:t>
            </a:r>
            <a:endParaRPr lang="nl-NL" dirty="0"/>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fld id="{A74D213B-0C71-4C3B-A49F-5B4ACEAD7771}" type="slidenum">
              <a:rPr lang="nl-NL" altLang="nl-NL"/>
              <a:pPr/>
              <a:t>‹#›</a:t>
            </a:fld>
            <a:endParaRPr lang="nl-NL" altLang="nl-NL"/>
          </a:p>
        </p:txBody>
      </p:sp>
    </p:spTree>
    <p:extLst>
      <p:ext uri="{BB962C8B-B14F-4D97-AF65-F5344CB8AC3E}">
        <p14:creationId xmlns:p14="http://schemas.microsoft.com/office/powerpoint/2010/main" val="264919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Date Placeholder 4"/>
          <p:cNvSpPr>
            <a:spLocks noGrp="1"/>
          </p:cNvSpPr>
          <p:nvPr>
            <p:ph type="dt" sz="half" idx="10"/>
          </p:nvPr>
        </p:nvSpPr>
        <p:spPr/>
        <p:txBody>
          <a:bodyPr/>
          <a:lstStyle>
            <a:lvl1pPr>
              <a:defRPr/>
            </a:lvl1pPr>
          </a:lstStyle>
          <a:p>
            <a:pPr>
              <a:defRPr/>
            </a:pPr>
            <a:r>
              <a:rPr lang="en-US" dirty="0"/>
              <a:t>15-05-2023</a:t>
            </a:r>
            <a:endParaRPr lang="nl-NL" dirty="0"/>
          </a:p>
        </p:txBody>
      </p:sp>
      <p:sp>
        <p:nvSpPr>
          <p:cNvPr id="7" name="Footer Placeholder 5"/>
          <p:cNvSpPr>
            <a:spLocks noGrp="1"/>
          </p:cNvSpPr>
          <p:nvPr>
            <p:ph type="ftr" sz="quarter" idx="11"/>
          </p:nvPr>
        </p:nvSpPr>
        <p:spPr/>
        <p:txBody>
          <a:bodyPr/>
          <a:lstStyle>
            <a:lvl1pPr>
              <a:defRPr/>
            </a:lvl1pPr>
          </a:lstStyle>
          <a:p>
            <a:pPr>
              <a:defRPr/>
            </a:pPr>
            <a:endParaRPr lang="nl-NL"/>
          </a:p>
        </p:txBody>
      </p:sp>
      <p:sp>
        <p:nvSpPr>
          <p:cNvPr id="8" name="Slide Number Placeholder 6"/>
          <p:cNvSpPr>
            <a:spLocks noGrp="1"/>
          </p:cNvSpPr>
          <p:nvPr>
            <p:ph type="sldNum" sz="quarter" idx="12"/>
          </p:nvPr>
        </p:nvSpPr>
        <p:spPr/>
        <p:txBody>
          <a:bodyPr/>
          <a:lstStyle>
            <a:lvl1pPr>
              <a:defRPr/>
            </a:lvl1pPr>
          </a:lstStyle>
          <a:p>
            <a:fld id="{A3075BA4-0C87-4F8A-BACD-52BE7EC7C029}" type="slidenum">
              <a:rPr lang="nl-NL" altLang="nl-NL"/>
              <a:pPr/>
              <a:t>‹#›</a:t>
            </a:fld>
            <a:endParaRPr lang="nl-NL" altLang="nl-NL"/>
          </a:p>
        </p:txBody>
      </p:sp>
    </p:spTree>
    <p:extLst>
      <p:ext uri="{BB962C8B-B14F-4D97-AF65-F5344CB8AC3E}">
        <p14:creationId xmlns:p14="http://schemas.microsoft.com/office/powerpoint/2010/main" val="275552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Date Placeholder 6"/>
          <p:cNvSpPr>
            <a:spLocks noGrp="1"/>
          </p:cNvSpPr>
          <p:nvPr>
            <p:ph type="dt" sz="half" idx="10"/>
          </p:nvPr>
        </p:nvSpPr>
        <p:spPr/>
        <p:txBody>
          <a:bodyPr/>
          <a:lstStyle>
            <a:lvl1pPr>
              <a:defRPr/>
            </a:lvl1pPr>
          </a:lstStyle>
          <a:p>
            <a:pPr>
              <a:defRPr/>
            </a:pPr>
            <a:r>
              <a:rPr lang="en-US" dirty="0"/>
              <a:t>15-05-2023</a:t>
            </a:r>
            <a:endParaRPr lang="nl-NL" dirty="0"/>
          </a:p>
        </p:txBody>
      </p:sp>
      <p:sp>
        <p:nvSpPr>
          <p:cNvPr id="9" name="Footer Placeholder 7"/>
          <p:cNvSpPr>
            <a:spLocks noGrp="1"/>
          </p:cNvSpPr>
          <p:nvPr>
            <p:ph type="ftr" sz="quarter" idx="11"/>
          </p:nvPr>
        </p:nvSpPr>
        <p:spPr/>
        <p:txBody>
          <a:bodyPr/>
          <a:lstStyle>
            <a:lvl1pPr>
              <a:defRPr/>
            </a:lvl1pPr>
          </a:lstStyle>
          <a:p>
            <a:pPr>
              <a:defRPr/>
            </a:pPr>
            <a:endParaRPr lang="nl-NL"/>
          </a:p>
        </p:txBody>
      </p:sp>
      <p:sp>
        <p:nvSpPr>
          <p:cNvPr id="10" name="Slide Number Placeholder 8"/>
          <p:cNvSpPr>
            <a:spLocks noGrp="1"/>
          </p:cNvSpPr>
          <p:nvPr>
            <p:ph type="sldNum" sz="quarter" idx="12"/>
          </p:nvPr>
        </p:nvSpPr>
        <p:spPr/>
        <p:txBody>
          <a:bodyPr/>
          <a:lstStyle>
            <a:lvl1pPr>
              <a:defRPr/>
            </a:lvl1pPr>
          </a:lstStyle>
          <a:p>
            <a:fld id="{7D54532B-87FC-4528-B5C3-79449F0E2D47}" type="slidenum">
              <a:rPr lang="nl-NL" altLang="nl-NL"/>
              <a:pPr/>
              <a:t>‹#›</a:t>
            </a:fld>
            <a:endParaRPr lang="nl-NL" altLang="nl-NL"/>
          </a:p>
        </p:txBody>
      </p:sp>
    </p:spTree>
    <p:extLst>
      <p:ext uri="{BB962C8B-B14F-4D97-AF65-F5344CB8AC3E}">
        <p14:creationId xmlns:p14="http://schemas.microsoft.com/office/powerpoint/2010/main" val="201848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nl-NL"/>
          </a:p>
        </p:txBody>
      </p:sp>
      <p:sp>
        <p:nvSpPr>
          <p:cNvPr id="4" name="Date Placeholder 2"/>
          <p:cNvSpPr>
            <a:spLocks noGrp="1"/>
          </p:cNvSpPr>
          <p:nvPr>
            <p:ph type="dt" sz="half" idx="10"/>
          </p:nvPr>
        </p:nvSpPr>
        <p:spPr/>
        <p:txBody>
          <a:bodyPr/>
          <a:lstStyle>
            <a:lvl1pPr>
              <a:defRPr/>
            </a:lvl1pPr>
          </a:lstStyle>
          <a:p>
            <a:pPr>
              <a:defRPr/>
            </a:pPr>
            <a:r>
              <a:rPr lang="en-US" dirty="0"/>
              <a:t>15-05-2023</a:t>
            </a:r>
            <a:endParaRPr lang="nl-NL" dirty="0"/>
          </a:p>
        </p:txBody>
      </p:sp>
      <p:sp>
        <p:nvSpPr>
          <p:cNvPr id="5" name="Footer Placeholder 3"/>
          <p:cNvSpPr>
            <a:spLocks noGrp="1"/>
          </p:cNvSpPr>
          <p:nvPr>
            <p:ph type="ftr" sz="quarter" idx="11"/>
          </p:nvPr>
        </p:nvSpPr>
        <p:spPr/>
        <p:txBody>
          <a:bodyPr/>
          <a:lstStyle>
            <a:lvl1pPr>
              <a:defRPr/>
            </a:lvl1pPr>
          </a:lstStyle>
          <a:p>
            <a:pPr>
              <a:defRPr/>
            </a:pPr>
            <a:endParaRPr lang="nl-NL"/>
          </a:p>
        </p:txBody>
      </p:sp>
      <p:sp>
        <p:nvSpPr>
          <p:cNvPr id="6" name="Slide Number Placeholder 4"/>
          <p:cNvSpPr>
            <a:spLocks noGrp="1"/>
          </p:cNvSpPr>
          <p:nvPr>
            <p:ph type="sldNum" sz="quarter" idx="12"/>
          </p:nvPr>
        </p:nvSpPr>
        <p:spPr/>
        <p:txBody>
          <a:bodyPr/>
          <a:lstStyle>
            <a:lvl1pPr>
              <a:defRPr/>
            </a:lvl1pPr>
          </a:lstStyle>
          <a:p>
            <a:fld id="{F1E40D3F-D9E0-4FC0-9027-CCD0175CBDBC}" type="slidenum">
              <a:rPr lang="nl-NL" altLang="nl-NL"/>
              <a:pPr/>
              <a:t>‹#›</a:t>
            </a:fld>
            <a:endParaRPr lang="nl-NL" altLang="nl-NL"/>
          </a:p>
        </p:txBody>
      </p:sp>
    </p:spTree>
    <p:extLst>
      <p:ext uri="{BB962C8B-B14F-4D97-AF65-F5344CB8AC3E}">
        <p14:creationId xmlns:p14="http://schemas.microsoft.com/office/powerpoint/2010/main" val="124887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r>
              <a:rPr lang="en-US" dirty="0"/>
              <a:t>15-05-2023</a:t>
            </a:r>
            <a:endParaRPr lang="nl-NL" dirty="0"/>
          </a:p>
        </p:txBody>
      </p:sp>
      <p:sp>
        <p:nvSpPr>
          <p:cNvPr id="4" name="Footer Placeholder 2"/>
          <p:cNvSpPr>
            <a:spLocks noGrp="1"/>
          </p:cNvSpPr>
          <p:nvPr>
            <p:ph type="ftr" sz="quarter" idx="11"/>
          </p:nvPr>
        </p:nvSpPr>
        <p:spPr/>
        <p:txBody>
          <a:bodyPr/>
          <a:lstStyle>
            <a:lvl1pPr>
              <a:defRPr/>
            </a:lvl1pPr>
          </a:lstStyle>
          <a:p>
            <a:pPr>
              <a:defRPr/>
            </a:pPr>
            <a:endParaRPr lang="nl-NL"/>
          </a:p>
        </p:txBody>
      </p:sp>
      <p:sp>
        <p:nvSpPr>
          <p:cNvPr id="5" name="Slide Number Placeholder 3"/>
          <p:cNvSpPr>
            <a:spLocks noGrp="1"/>
          </p:cNvSpPr>
          <p:nvPr>
            <p:ph type="sldNum" sz="quarter" idx="12"/>
          </p:nvPr>
        </p:nvSpPr>
        <p:spPr/>
        <p:txBody>
          <a:bodyPr/>
          <a:lstStyle>
            <a:lvl1pPr>
              <a:defRPr/>
            </a:lvl1pPr>
          </a:lstStyle>
          <a:p>
            <a:fld id="{145D0D87-8817-416B-8D25-653C7267A6B5}" type="slidenum">
              <a:rPr lang="nl-NL" altLang="nl-NL"/>
              <a:pPr/>
              <a:t>‹#›</a:t>
            </a:fld>
            <a:endParaRPr lang="nl-NL" altLang="nl-NL"/>
          </a:p>
        </p:txBody>
      </p:sp>
    </p:spTree>
    <p:extLst>
      <p:ext uri="{BB962C8B-B14F-4D97-AF65-F5344CB8AC3E}">
        <p14:creationId xmlns:p14="http://schemas.microsoft.com/office/powerpoint/2010/main" val="428406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dirty="0"/>
              <a:t>15-05-2023</a:t>
            </a:r>
            <a:endParaRPr lang="nl-NL" dirty="0"/>
          </a:p>
        </p:txBody>
      </p:sp>
      <p:sp>
        <p:nvSpPr>
          <p:cNvPr id="7" name="Footer Placeholder 5"/>
          <p:cNvSpPr>
            <a:spLocks noGrp="1"/>
          </p:cNvSpPr>
          <p:nvPr>
            <p:ph type="ftr" sz="quarter" idx="11"/>
          </p:nvPr>
        </p:nvSpPr>
        <p:spPr/>
        <p:txBody>
          <a:bodyPr/>
          <a:lstStyle>
            <a:lvl1pPr>
              <a:defRPr/>
            </a:lvl1pPr>
          </a:lstStyle>
          <a:p>
            <a:pPr>
              <a:defRPr/>
            </a:pPr>
            <a:endParaRPr lang="nl-NL"/>
          </a:p>
        </p:txBody>
      </p:sp>
      <p:sp>
        <p:nvSpPr>
          <p:cNvPr id="8" name="Slide Number Placeholder 6"/>
          <p:cNvSpPr>
            <a:spLocks noGrp="1"/>
          </p:cNvSpPr>
          <p:nvPr>
            <p:ph type="sldNum" sz="quarter" idx="12"/>
          </p:nvPr>
        </p:nvSpPr>
        <p:spPr/>
        <p:txBody>
          <a:bodyPr/>
          <a:lstStyle>
            <a:lvl1pPr>
              <a:defRPr/>
            </a:lvl1pPr>
          </a:lstStyle>
          <a:p>
            <a:fld id="{980CDDFA-02A9-45EF-AC5C-59195D75FB39}" type="slidenum">
              <a:rPr lang="nl-NL" altLang="nl-NL"/>
              <a:pPr/>
              <a:t>‹#›</a:t>
            </a:fld>
            <a:endParaRPr lang="nl-NL" altLang="nl-NL"/>
          </a:p>
        </p:txBody>
      </p:sp>
    </p:spTree>
    <p:extLst>
      <p:ext uri="{BB962C8B-B14F-4D97-AF65-F5344CB8AC3E}">
        <p14:creationId xmlns:p14="http://schemas.microsoft.com/office/powerpoint/2010/main" val="332259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7925" y="173038"/>
            <a:ext cx="2974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NL"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dirty="0"/>
              <a:t>15-05-2023</a:t>
            </a:r>
            <a:endParaRPr lang="nl-NL" dirty="0"/>
          </a:p>
        </p:txBody>
      </p:sp>
      <p:sp>
        <p:nvSpPr>
          <p:cNvPr id="7" name="Footer Placeholder 5"/>
          <p:cNvSpPr>
            <a:spLocks noGrp="1"/>
          </p:cNvSpPr>
          <p:nvPr>
            <p:ph type="ftr" sz="quarter" idx="11"/>
          </p:nvPr>
        </p:nvSpPr>
        <p:spPr/>
        <p:txBody>
          <a:bodyPr/>
          <a:lstStyle>
            <a:lvl1pPr>
              <a:defRPr/>
            </a:lvl1pPr>
          </a:lstStyle>
          <a:p>
            <a:pPr>
              <a:defRPr/>
            </a:pPr>
            <a:endParaRPr lang="nl-NL"/>
          </a:p>
        </p:txBody>
      </p:sp>
      <p:sp>
        <p:nvSpPr>
          <p:cNvPr id="8" name="Slide Number Placeholder 6"/>
          <p:cNvSpPr>
            <a:spLocks noGrp="1"/>
          </p:cNvSpPr>
          <p:nvPr>
            <p:ph type="sldNum" sz="quarter" idx="12"/>
          </p:nvPr>
        </p:nvSpPr>
        <p:spPr/>
        <p:txBody>
          <a:bodyPr/>
          <a:lstStyle>
            <a:lvl1pPr>
              <a:defRPr/>
            </a:lvl1pPr>
          </a:lstStyle>
          <a:p>
            <a:fld id="{F0F9F758-7910-49A7-B4F3-67828505A8C4}" type="slidenum">
              <a:rPr lang="nl-NL" altLang="nl-NL"/>
              <a:pPr/>
              <a:t>‹#›</a:t>
            </a:fld>
            <a:endParaRPr lang="nl-NL" altLang="nl-NL"/>
          </a:p>
        </p:txBody>
      </p:sp>
    </p:spTree>
    <p:extLst>
      <p:ext uri="{BB962C8B-B14F-4D97-AF65-F5344CB8AC3E}">
        <p14:creationId xmlns:p14="http://schemas.microsoft.com/office/powerpoint/2010/main" val="279993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13">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3786188"/>
            <a:ext cx="5457825" cy="259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dirty="0"/>
              <a:t>SARCDAG 2025</a:t>
            </a:r>
            <a:endParaRPr lang="nl-NL" altLang="nl-NL"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dirty="0"/>
              <a:t>Fairway </a:t>
            </a:r>
          </a:p>
          <a:p>
            <a:pPr lvl="1"/>
            <a:r>
              <a:rPr lang="en-US" altLang="nl-NL" dirty="0"/>
              <a:t>Second level</a:t>
            </a:r>
          </a:p>
          <a:p>
            <a:pPr lvl="2"/>
            <a:r>
              <a:rPr lang="en-US" altLang="nl-NL" dirty="0"/>
              <a:t>Third level</a:t>
            </a:r>
          </a:p>
          <a:p>
            <a:pPr lvl="3"/>
            <a:r>
              <a:rPr lang="en-US" altLang="nl-NL" dirty="0"/>
              <a:t>Fourth level</a:t>
            </a:r>
          </a:p>
          <a:p>
            <a:pPr lvl="4"/>
            <a:r>
              <a:rPr lang="en-US" altLang="nl-NL" dirty="0"/>
              <a:t>Fifth level</a:t>
            </a:r>
            <a:endParaRPr lang="nl-NL" altLang="nl-NL" dirty="0"/>
          </a:p>
        </p:txBody>
      </p:sp>
      <p:sp>
        <p:nvSpPr>
          <p:cNvPr id="4" name="Date Placeholder 3"/>
          <p:cNvSpPr>
            <a:spLocks noGrp="1"/>
          </p:cNvSpPr>
          <p:nvPr>
            <p:ph type="dt" sz="half" idx="2"/>
          </p:nvPr>
        </p:nvSpPr>
        <p:spPr>
          <a:xfrm>
            <a:off x="865960" y="6372285"/>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rgbClr val="1C61AB"/>
                </a:solidFill>
                <a:latin typeface="HelveticaNeueLT Pro 55 Roman" panose="020B0604020202020204" pitchFamily="34" charset="0"/>
                <a:cs typeface="+mn-cs"/>
              </a:defRPr>
            </a:lvl1pPr>
          </a:lstStyle>
          <a:p>
            <a:pPr>
              <a:defRPr/>
            </a:pPr>
            <a:r>
              <a:rPr lang="en-US" dirty="0"/>
              <a:t>15-05-2023</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rgbClr val="1C61AB"/>
                </a:solidFill>
                <a:latin typeface="HelveticaNeueLT Pro 55 Roman" panose="020B0604020202020204" pitchFamily="34" charset="0"/>
                <a:cs typeface="+mn-cs"/>
              </a:defRPr>
            </a:lvl1pPr>
          </a:lstStyle>
          <a:p>
            <a:pPr>
              <a:defRPr/>
            </a:pPr>
            <a:r>
              <a:rPr lang="en-US" dirty="0"/>
              <a:t>Fairway</a:t>
            </a:r>
            <a:endParaRPr lang="nl-NL"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1C61AB"/>
                </a:solidFill>
                <a:latin typeface="HelveticaNeueLT Pro 55 Roman" panose="020B0604020202020204" pitchFamily="34" charset="0"/>
              </a:defRPr>
            </a:lvl1pPr>
          </a:lstStyle>
          <a:p>
            <a:fld id="{6E6D2A8B-8C12-4218-9949-71B619146BFA}" type="slidenum">
              <a:rPr lang="nl-NL" altLang="nl-NL"/>
              <a:pPr/>
              <a:t>‹#›</a:t>
            </a:fld>
            <a:endParaRPr lang="nl-NL" altLang="nl-NL"/>
          </a:p>
        </p:txBody>
      </p:sp>
    </p:spTree>
    <p:extLst>
      <p:ext uri="{BB962C8B-B14F-4D97-AF65-F5344CB8AC3E}">
        <p14:creationId xmlns:p14="http://schemas.microsoft.com/office/powerpoint/2010/main" val="28573513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p:txStyles>
    <p:titleStyle>
      <a:lvl1pPr algn="ctr" rtl="0" eaLnBrk="1" fontAlgn="base" hangingPunct="1">
        <a:lnSpc>
          <a:spcPct val="90000"/>
        </a:lnSpc>
        <a:spcBef>
          <a:spcPct val="0"/>
        </a:spcBef>
        <a:spcAft>
          <a:spcPct val="0"/>
        </a:spcAft>
        <a:defRPr sz="4400" kern="1200">
          <a:solidFill>
            <a:srgbClr val="1C61AB"/>
          </a:solidFill>
          <a:latin typeface="HelveticaNeueLT Pro 55 Roman" panose="020B0604020202020204" pitchFamily="34" charset="0"/>
          <a:ea typeface="+mj-ea"/>
          <a:cs typeface="+mj-cs"/>
        </a:defRPr>
      </a:lvl1pPr>
      <a:lvl2pPr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2pPr>
      <a:lvl3pPr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3pPr>
      <a:lvl4pPr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4pPr>
      <a:lvl5pPr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5pPr>
      <a:lvl6pPr marL="457200"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6pPr>
      <a:lvl7pPr marL="914400"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7pPr>
      <a:lvl8pPr marL="1371600"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8pPr>
      <a:lvl9pPr marL="1828800"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1C61AB"/>
          </a:solidFill>
          <a:latin typeface="HelveticaNeueLT Pro 55 Roman" panose="020B0604020202020204" pitchFamily="34"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1C61AB"/>
          </a:solidFill>
          <a:latin typeface="HelveticaNeueLT Pro 55 Roman" panose="020B0604020202020204" pitchFamily="34"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1C61AB"/>
          </a:solidFill>
          <a:latin typeface="HelveticaNeueLT Pro 55 Roman" panose="020B0604020202020204" pitchFamily="34"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1C61AB"/>
          </a:solidFill>
          <a:latin typeface="HelveticaNeueLT Pro 55 Roman" panose="020B0604020202020204" pitchFamily="34"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1C61AB"/>
          </a:solidFill>
          <a:latin typeface="HelveticaNeueLT Pro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13">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3786188"/>
            <a:ext cx="5457825" cy="259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dirty="0"/>
              <a:t>SARCDAG 2025</a:t>
            </a:r>
            <a:endParaRPr lang="nl-NL" altLang="nl-NL"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dirty="0"/>
              <a:t>Fairway </a:t>
            </a:r>
          </a:p>
          <a:p>
            <a:pPr lvl="1"/>
            <a:r>
              <a:rPr lang="en-US" altLang="nl-NL" dirty="0"/>
              <a:t>Second level</a:t>
            </a:r>
          </a:p>
          <a:p>
            <a:pPr lvl="2"/>
            <a:r>
              <a:rPr lang="en-US" altLang="nl-NL" dirty="0"/>
              <a:t>Third level</a:t>
            </a:r>
          </a:p>
          <a:p>
            <a:pPr lvl="3"/>
            <a:r>
              <a:rPr lang="en-US" altLang="nl-NL" dirty="0"/>
              <a:t>Fourth level</a:t>
            </a:r>
          </a:p>
          <a:p>
            <a:pPr lvl="4"/>
            <a:r>
              <a:rPr lang="en-US" altLang="nl-NL" dirty="0"/>
              <a:t>Fifth level</a:t>
            </a:r>
            <a:endParaRPr lang="nl-NL" altLang="nl-NL" dirty="0"/>
          </a:p>
        </p:txBody>
      </p:sp>
      <p:sp>
        <p:nvSpPr>
          <p:cNvPr id="4" name="Date Placeholder 3"/>
          <p:cNvSpPr>
            <a:spLocks noGrp="1"/>
          </p:cNvSpPr>
          <p:nvPr>
            <p:ph type="dt" sz="half" idx="2"/>
          </p:nvPr>
        </p:nvSpPr>
        <p:spPr>
          <a:xfrm>
            <a:off x="865960" y="6372285"/>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rgbClr val="1C61AB"/>
                </a:solidFill>
                <a:latin typeface="HelveticaNeueLT Pro 55 Roman" panose="020B0604020202020204" pitchFamily="34" charset="0"/>
                <a:cs typeface="+mn-cs"/>
              </a:defRPr>
            </a:lvl1pPr>
          </a:lstStyle>
          <a:p>
            <a:pPr>
              <a:defRPr/>
            </a:pPr>
            <a:r>
              <a:rPr lang="en-US" dirty="0"/>
              <a:t>15-05-2023</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rgbClr val="1C61AB"/>
                </a:solidFill>
                <a:latin typeface="HelveticaNeueLT Pro 55 Roman" panose="020B0604020202020204" pitchFamily="34" charset="0"/>
                <a:cs typeface="+mn-cs"/>
              </a:defRPr>
            </a:lvl1pPr>
          </a:lstStyle>
          <a:p>
            <a:pPr>
              <a:defRPr/>
            </a:pPr>
            <a:r>
              <a:rPr lang="en-US" dirty="0"/>
              <a:t>Fairway</a:t>
            </a:r>
            <a:endParaRPr lang="nl-NL"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1C61AB"/>
                </a:solidFill>
                <a:latin typeface="HelveticaNeueLT Pro 55 Roman" panose="020B0604020202020204" pitchFamily="34" charset="0"/>
              </a:defRPr>
            </a:lvl1pPr>
          </a:lstStyle>
          <a:p>
            <a:fld id="{6E6D2A8B-8C12-4218-9949-71B619146BFA}" type="slidenum">
              <a:rPr lang="nl-NL" altLang="nl-NL"/>
              <a:pPr/>
              <a:t>‹#›</a:t>
            </a:fld>
            <a:endParaRPr lang="nl-NL" altLang="nl-NL"/>
          </a:p>
        </p:txBody>
      </p:sp>
    </p:spTree>
    <p:extLst>
      <p:ext uri="{BB962C8B-B14F-4D97-AF65-F5344CB8AC3E}">
        <p14:creationId xmlns:p14="http://schemas.microsoft.com/office/powerpoint/2010/main" val="33533183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p:txStyles>
    <p:titleStyle>
      <a:lvl1pPr algn="ctr" rtl="0" eaLnBrk="1" fontAlgn="base" hangingPunct="1">
        <a:lnSpc>
          <a:spcPct val="90000"/>
        </a:lnSpc>
        <a:spcBef>
          <a:spcPct val="0"/>
        </a:spcBef>
        <a:spcAft>
          <a:spcPct val="0"/>
        </a:spcAft>
        <a:defRPr sz="4400" kern="1200">
          <a:solidFill>
            <a:srgbClr val="1C61AB"/>
          </a:solidFill>
          <a:latin typeface="HelveticaNeueLT Pro 55 Roman" panose="020B0604020202020204" pitchFamily="34" charset="0"/>
          <a:ea typeface="+mj-ea"/>
          <a:cs typeface="+mj-cs"/>
        </a:defRPr>
      </a:lvl1pPr>
      <a:lvl2pPr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2pPr>
      <a:lvl3pPr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3pPr>
      <a:lvl4pPr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4pPr>
      <a:lvl5pPr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5pPr>
      <a:lvl6pPr marL="457200"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6pPr>
      <a:lvl7pPr marL="914400"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7pPr>
      <a:lvl8pPr marL="1371600"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8pPr>
      <a:lvl9pPr marL="1828800" algn="l" rtl="0" eaLnBrk="1" fontAlgn="base" hangingPunct="1">
        <a:lnSpc>
          <a:spcPct val="90000"/>
        </a:lnSpc>
        <a:spcBef>
          <a:spcPct val="0"/>
        </a:spcBef>
        <a:spcAft>
          <a:spcPct val="0"/>
        </a:spcAft>
        <a:defRPr sz="4400">
          <a:solidFill>
            <a:srgbClr val="1C61AB"/>
          </a:solidFill>
          <a:latin typeface="HelveticaNeueLT Pro 55 Roman"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1C61AB"/>
          </a:solidFill>
          <a:latin typeface="HelveticaNeueLT Pro 55 Roman" panose="020B0604020202020204" pitchFamily="34"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1C61AB"/>
          </a:solidFill>
          <a:latin typeface="HelveticaNeueLT Pro 55 Roman" panose="020B0604020202020204" pitchFamily="34"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1C61AB"/>
          </a:solidFill>
          <a:latin typeface="HelveticaNeueLT Pro 55 Roman" panose="020B0604020202020204" pitchFamily="34"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1C61AB"/>
          </a:solidFill>
          <a:latin typeface="HelveticaNeueLT Pro 55 Roman" panose="020B0604020202020204" pitchFamily="34"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1C61AB"/>
          </a:solidFill>
          <a:latin typeface="HelveticaNeueLT Pro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www.nhlstenden.com/cursussen-en-trainingen/advanced-engineering-tools-for-shipx"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68760"/>
            <a:ext cx="9144000" cy="2387600"/>
          </a:xfrm>
        </p:spPr>
        <p:txBody>
          <a:bodyPr/>
          <a:lstStyle/>
          <a:p>
            <a:r>
              <a:rPr lang="nl-NL" dirty="0"/>
              <a:t>Tell me</a:t>
            </a:r>
            <a:br>
              <a:rPr lang="nl-NL" dirty="0"/>
            </a:br>
            <a:r>
              <a:rPr lang="nl-NL" sz="2800" dirty="0"/>
              <a:t>An summary of the May 24 COMPIT presentation</a:t>
            </a:r>
          </a:p>
        </p:txBody>
      </p:sp>
      <p:sp>
        <p:nvSpPr>
          <p:cNvPr id="3" name="Subtitle 2"/>
          <p:cNvSpPr>
            <a:spLocks noGrp="1"/>
          </p:cNvSpPr>
          <p:nvPr>
            <p:ph type="subTitle" idx="1"/>
          </p:nvPr>
        </p:nvSpPr>
        <p:spPr>
          <a:xfrm>
            <a:off x="1738995" y="3933478"/>
            <a:ext cx="9144000" cy="1655762"/>
          </a:xfrm>
        </p:spPr>
        <p:txBody>
          <a:bodyPr/>
          <a:lstStyle/>
          <a:p>
            <a:r>
              <a:rPr lang="nl-NL" dirty="0"/>
              <a:t>Herbert Koelman</a:t>
            </a:r>
          </a:p>
        </p:txBody>
      </p:sp>
      <p:pic>
        <p:nvPicPr>
          <p:cNvPr id="4" name="Picture 3" descr="A picture containing outdoor, beach, board&#10;&#10;Description automatically generated">
            <a:extLst>
              <a:ext uri="{FF2B5EF4-FFF2-40B4-BE49-F238E27FC236}">
                <a16:creationId xmlns:a16="http://schemas.microsoft.com/office/drawing/2014/main" id="{679C6438-9A90-F082-BE15-D2C024AEF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175" y="3692380"/>
            <a:ext cx="4474773" cy="3150240"/>
          </a:xfrm>
          <a:prstGeom prst="rect">
            <a:avLst/>
          </a:prstGeom>
        </p:spPr>
      </p:pic>
    </p:spTree>
    <p:extLst>
      <p:ext uri="{BB962C8B-B14F-4D97-AF65-F5344CB8AC3E}">
        <p14:creationId xmlns:p14="http://schemas.microsoft.com/office/powerpoint/2010/main" val="406506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DE24-949C-E4D6-CB74-57CC090CCFC7}"/>
              </a:ext>
            </a:extLst>
          </p:cNvPr>
          <p:cNvSpPr>
            <a:spLocks noGrp="1"/>
          </p:cNvSpPr>
          <p:nvPr>
            <p:ph type="title"/>
          </p:nvPr>
        </p:nvSpPr>
        <p:spPr>
          <a:xfrm>
            <a:off x="688504" y="467532"/>
            <a:ext cx="7922096" cy="820996"/>
          </a:xfrm>
        </p:spPr>
        <p:txBody>
          <a:bodyPr/>
          <a:lstStyle/>
          <a:p>
            <a:pPr algn="l"/>
            <a:r>
              <a:rPr lang="en-US" dirty="0"/>
              <a:t>Reception of these advanced developments</a:t>
            </a:r>
          </a:p>
        </p:txBody>
      </p:sp>
      <p:sp>
        <p:nvSpPr>
          <p:cNvPr id="3" name="Content Placeholder 2">
            <a:extLst>
              <a:ext uri="{FF2B5EF4-FFF2-40B4-BE49-F238E27FC236}">
                <a16:creationId xmlns:a16="http://schemas.microsoft.com/office/drawing/2014/main" id="{57D317E4-D768-839C-2D8C-FE0CD32DC977}"/>
              </a:ext>
            </a:extLst>
          </p:cNvPr>
          <p:cNvSpPr>
            <a:spLocks noGrp="1"/>
          </p:cNvSpPr>
          <p:nvPr>
            <p:ph idx="1"/>
          </p:nvPr>
        </p:nvSpPr>
        <p:spPr>
          <a:xfrm>
            <a:off x="838200" y="1825625"/>
            <a:ext cx="10802416" cy="4351338"/>
          </a:xfrm>
        </p:spPr>
        <p:txBody>
          <a:bodyPr/>
          <a:lstStyle/>
          <a:p>
            <a:r>
              <a:rPr lang="en-US" dirty="0"/>
              <a:t>Not particularly warm.</a:t>
            </a:r>
          </a:p>
          <a:p>
            <a:r>
              <a:rPr lang="en-US" dirty="0"/>
              <a:t>Sales ratio compared to conventional PIAS modules 5-15%.</a:t>
            </a:r>
          </a:p>
          <a:p>
            <a:r>
              <a:rPr lang="en-US" dirty="0"/>
              <a:t>Why?</a:t>
            </a:r>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F5326C32-3B01-23E4-1D11-6C29AD561709}"/>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89E54D09-E2C8-6E92-F5E1-EC4A6DA31647}"/>
              </a:ext>
            </a:extLst>
          </p:cNvPr>
          <p:cNvSpPr>
            <a:spLocks noGrp="1"/>
          </p:cNvSpPr>
          <p:nvPr>
            <p:ph type="sldNum" sz="quarter" idx="12"/>
          </p:nvPr>
        </p:nvSpPr>
        <p:spPr/>
        <p:txBody>
          <a:bodyPr/>
          <a:lstStyle/>
          <a:p>
            <a:fld id="{2C4BDB0B-48F0-468E-9759-F63765CE59F2}" type="slidenum">
              <a:rPr lang="nl-NL" altLang="nl-NL" smtClean="0"/>
              <a:pPr/>
              <a:t>10</a:t>
            </a:fld>
            <a:endParaRPr lang="nl-NL" altLang="nl-NL"/>
          </a:p>
        </p:txBody>
      </p:sp>
    </p:spTree>
    <p:extLst>
      <p:ext uri="{BB962C8B-B14F-4D97-AF65-F5344CB8AC3E}">
        <p14:creationId xmlns:p14="http://schemas.microsoft.com/office/powerpoint/2010/main" val="2729233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6FA6-9CED-CCE7-924F-C2A63839812F}"/>
              </a:ext>
            </a:extLst>
          </p:cNvPr>
          <p:cNvSpPr>
            <a:spLocks noGrp="1"/>
          </p:cNvSpPr>
          <p:nvPr>
            <p:ph type="title"/>
          </p:nvPr>
        </p:nvSpPr>
        <p:spPr/>
        <p:txBody>
          <a:bodyPr/>
          <a:lstStyle/>
          <a:p>
            <a:r>
              <a:rPr lang="en-US" dirty="0"/>
              <a:t>3. Looking back</a:t>
            </a:r>
          </a:p>
        </p:txBody>
      </p:sp>
      <p:sp>
        <p:nvSpPr>
          <p:cNvPr id="3" name="Text Placeholder 2">
            <a:extLst>
              <a:ext uri="{FF2B5EF4-FFF2-40B4-BE49-F238E27FC236}">
                <a16:creationId xmlns:a16="http://schemas.microsoft.com/office/drawing/2014/main" id="{A053642C-045C-5FC1-3FED-04DB3F8E439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0E6809F-2980-25C4-21B0-736EB9382142}"/>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E8B805DC-CAA3-B879-437A-E728F6D86151}"/>
              </a:ext>
            </a:extLst>
          </p:cNvPr>
          <p:cNvSpPr>
            <a:spLocks noGrp="1"/>
          </p:cNvSpPr>
          <p:nvPr>
            <p:ph type="sldNum" sz="quarter" idx="12"/>
          </p:nvPr>
        </p:nvSpPr>
        <p:spPr/>
        <p:txBody>
          <a:bodyPr/>
          <a:lstStyle/>
          <a:p>
            <a:fld id="{A74D213B-0C71-4C3B-A49F-5B4ACEAD7771}" type="slidenum">
              <a:rPr lang="nl-NL" altLang="nl-NL" smtClean="0"/>
              <a:pPr/>
              <a:t>11</a:t>
            </a:fld>
            <a:endParaRPr lang="nl-NL" altLang="nl-NL"/>
          </a:p>
        </p:txBody>
      </p:sp>
    </p:spTree>
    <p:extLst>
      <p:ext uri="{BB962C8B-B14F-4D97-AF65-F5344CB8AC3E}">
        <p14:creationId xmlns:p14="http://schemas.microsoft.com/office/powerpoint/2010/main" val="2464143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DE24-949C-E4D6-CB74-57CC090CCFC7}"/>
              </a:ext>
            </a:extLst>
          </p:cNvPr>
          <p:cNvSpPr>
            <a:spLocks noGrp="1"/>
          </p:cNvSpPr>
          <p:nvPr>
            <p:ph type="title"/>
          </p:nvPr>
        </p:nvSpPr>
        <p:spPr>
          <a:xfrm>
            <a:off x="688504" y="467532"/>
            <a:ext cx="7922096" cy="820996"/>
          </a:xfrm>
        </p:spPr>
        <p:txBody>
          <a:bodyPr/>
          <a:lstStyle/>
          <a:p>
            <a:pPr algn="l"/>
            <a:r>
              <a:rPr lang="en-US" dirty="0"/>
              <a:t>Why?</a:t>
            </a:r>
          </a:p>
        </p:txBody>
      </p:sp>
      <p:sp>
        <p:nvSpPr>
          <p:cNvPr id="3" name="Content Placeholder 2">
            <a:extLst>
              <a:ext uri="{FF2B5EF4-FFF2-40B4-BE49-F238E27FC236}">
                <a16:creationId xmlns:a16="http://schemas.microsoft.com/office/drawing/2014/main" id="{57D317E4-D768-839C-2D8C-FE0CD32DC977}"/>
              </a:ext>
            </a:extLst>
          </p:cNvPr>
          <p:cNvSpPr>
            <a:spLocks noGrp="1"/>
          </p:cNvSpPr>
          <p:nvPr>
            <p:ph idx="1"/>
          </p:nvPr>
        </p:nvSpPr>
        <p:spPr>
          <a:xfrm>
            <a:off x="838200" y="1825625"/>
            <a:ext cx="7922096" cy="4351338"/>
          </a:xfrm>
        </p:spPr>
        <p:txBody>
          <a:bodyPr/>
          <a:lstStyle/>
          <a:p>
            <a:r>
              <a:rPr lang="en-US" dirty="0"/>
              <a:t>In the </a:t>
            </a:r>
            <a:r>
              <a:rPr lang="en-US" dirty="0" err="1"/>
              <a:t>Compit</a:t>
            </a:r>
            <a:r>
              <a:rPr lang="en-US" dirty="0"/>
              <a:t> paper I announced to ask you, today.</a:t>
            </a:r>
          </a:p>
          <a:p>
            <a:r>
              <a:rPr lang="en-US" dirty="0"/>
              <a:t>So, if applicable, please fill in the questionnaire.</a:t>
            </a:r>
          </a:p>
          <a:p>
            <a:r>
              <a:rPr lang="en-US" dirty="0"/>
              <a:t>Where you can provide arguments for not using mentioned advanced software modules.</a:t>
            </a:r>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F5326C32-3B01-23E4-1D11-6C29AD561709}"/>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89E54D09-E2C8-6E92-F5E1-EC4A6DA31647}"/>
              </a:ext>
            </a:extLst>
          </p:cNvPr>
          <p:cNvSpPr>
            <a:spLocks noGrp="1"/>
          </p:cNvSpPr>
          <p:nvPr>
            <p:ph type="sldNum" sz="quarter" idx="12"/>
          </p:nvPr>
        </p:nvSpPr>
        <p:spPr/>
        <p:txBody>
          <a:bodyPr/>
          <a:lstStyle/>
          <a:p>
            <a:fld id="{2C4BDB0B-48F0-468E-9759-F63765CE59F2}" type="slidenum">
              <a:rPr lang="nl-NL" altLang="nl-NL" smtClean="0"/>
              <a:pPr/>
              <a:t>12</a:t>
            </a:fld>
            <a:endParaRPr lang="nl-NL" altLang="nl-NL"/>
          </a:p>
        </p:txBody>
      </p:sp>
      <p:pic>
        <p:nvPicPr>
          <p:cNvPr id="8" name="Picture 7">
            <a:extLst>
              <a:ext uri="{FF2B5EF4-FFF2-40B4-BE49-F238E27FC236}">
                <a16:creationId xmlns:a16="http://schemas.microsoft.com/office/drawing/2014/main" id="{379708C7-7FA8-0259-A0CC-1F2C61315A06}"/>
              </a:ext>
            </a:extLst>
          </p:cNvPr>
          <p:cNvPicPr>
            <a:picLocks noChangeAspect="1"/>
          </p:cNvPicPr>
          <p:nvPr/>
        </p:nvPicPr>
        <p:blipFill>
          <a:blip r:embed="rId2"/>
          <a:stretch>
            <a:fillRect/>
          </a:stretch>
        </p:blipFill>
        <p:spPr>
          <a:xfrm>
            <a:off x="8610600" y="2023961"/>
            <a:ext cx="3568642" cy="4834039"/>
          </a:xfrm>
          <a:prstGeom prst="rect">
            <a:avLst/>
          </a:prstGeom>
        </p:spPr>
      </p:pic>
    </p:spTree>
    <p:extLst>
      <p:ext uri="{BB962C8B-B14F-4D97-AF65-F5344CB8AC3E}">
        <p14:creationId xmlns:p14="http://schemas.microsoft.com/office/powerpoint/2010/main" val="2079498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DE24-949C-E4D6-CB74-57CC090CCFC7}"/>
              </a:ext>
            </a:extLst>
          </p:cNvPr>
          <p:cNvSpPr>
            <a:spLocks noGrp="1"/>
          </p:cNvSpPr>
          <p:nvPr>
            <p:ph type="title"/>
          </p:nvPr>
        </p:nvSpPr>
        <p:spPr>
          <a:xfrm>
            <a:off x="688504" y="467532"/>
            <a:ext cx="7922096" cy="820996"/>
          </a:xfrm>
        </p:spPr>
        <p:txBody>
          <a:bodyPr/>
          <a:lstStyle/>
          <a:p>
            <a:pPr algn="l"/>
            <a:r>
              <a:rPr lang="en-US" dirty="0"/>
              <a:t>My estimations</a:t>
            </a:r>
          </a:p>
        </p:txBody>
      </p:sp>
      <p:sp>
        <p:nvSpPr>
          <p:cNvPr id="3" name="Content Placeholder 2">
            <a:extLst>
              <a:ext uri="{FF2B5EF4-FFF2-40B4-BE49-F238E27FC236}">
                <a16:creationId xmlns:a16="http://schemas.microsoft.com/office/drawing/2014/main" id="{57D317E4-D768-839C-2D8C-FE0CD32DC977}"/>
              </a:ext>
            </a:extLst>
          </p:cNvPr>
          <p:cNvSpPr>
            <a:spLocks noGrp="1"/>
          </p:cNvSpPr>
          <p:nvPr>
            <p:ph idx="1"/>
          </p:nvPr>
        </p:nvSpPr>
        <p:spPr>
          <a:xfrm>
            <a:off x="838200" y="1825625"/>
            <a:ext cx="10802416" cy="4351338"/>
          </a:xfrm>
        </p:spPr>
        <p:txBody>
          <a:bodyPr/>
          <a:lstStyle/>
          <a:p>
            <a:pPr marL="514350" indent="-514350">
              <a:buFont typeface="+mj-lt"/>
              <a:buAutoNum type="alphaUcPeriod"/>
            </a:pPr>
            <a:r>
              <a:rPr lang="en-US" dirty="0"/>
              <a:t>The offer is not convincing from a commercial point of view. In other words, the benefit compared to the cost is low.</a:t>
            </a:r>
          </a:p>
          <a:p>
            <a:pPr marL="514350" indent="-514350">
              <a:buFont typeface="+mj-lt"/>
              <a:buAutoNum type="alphaUcPeriod"/>
            </a:pPr>
            <a:r>
              <a:rPr lang="en-US" dirty="0"/>
              <a:t>The offered functionality is not sufficiently complete.</a:t>
            </a:r>
          </a:p>
          <a:p>
            <a:pPr marL="514350" indent="-514350">
              <a:buFont typeface="+mj-lt"/>
              <a:buAutoNum type="alphaUcPeriod"/>
            </a:pPr>
            <a:r>
              <a:rPr lang="en-US" dirty="0"/>
              <a:t>The proposed functionality is not according to </a:t>
            </a:r>
            <a:r>
              <a:rPr lang="en-US" i="1" dirty="0"/>
              <a:t>de facto </a:t>
            </a:r>
            <a:r>
              <a:rPr lang="en-US" dirty="0"/>
              <a:t>standards.</a:t>
            </a:r>
          </a:p>
          <a:p>
            <a:pPr marL="514350" indent="-514350">
              <a:buFont typeface="+mj-lt"/>
              <a:buAutoNum type="alphaUcPeriod"/>
            </a:pPr>
            <a:r>
              <a:rPr lang="en-US" dirty="0"/>
              <a:t>The proposed functionality is not according to legal standards.</a:t>
            </a:r>
          </a:p>
          <a:p>
            <a:pPr marL="514350" indent="-514350">
              <a:buFont typeface="+mj-lt"/>
              <a:buAutoNum type="alphaUcPeriod"/>
            </a:pPr>
            <a:endParaRPr lang="en-US" dirty="0"/>
          </a:p>
          <a:p>
            <a:pPr marL="0" indent="0">
              <a:buNone/>
            </a:pPr>
            <a:r>
              <a:rPr lang="en-US" dirty="0"/>
              <a:t>In the paper I made some comments on these arguments.</a:t>
            </a:r>
          </a:p>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F5326C32-3B01-23E4-1D11-6C29AD561709}"/>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89E54D09-E2C8-6E92-F5E1-EC4A6DA31647}"/>
              </a:ext>
            </a:extLst>
          </p:cNvPr>
          <p:cNvSpPr>
            <a:spLocks noGrp="1"/>
          </p:cNvSpPr>
          <p:nvPr>
            <p:ph type="sldNum" sz="quarter" idx="12"/>
          </p:nvPr>
        </p:nvSpPr>
        <p:spPr/>
        <p:txBody>
          <a:bodyPr/>
          <a:lstStyle/>
          <a:p>
            <a:fld id="{2C4BDB0B-48F0-468E-9759-F63765CE59F2}" type="slidenum">
              <a:rPr lang="nl-NL" altLang="nl-NL" smtClean="0"/>
              <a:pPr/>
              <a:t>13</a:t>
            </a:fld>
            <a:endParaRPr lang="nl-NL" altLang="nl-NL"/>
          </a:p>
        </p:txBody>
      </p:sp>
      <p:sp>
        <p:nvSpPr>
          <p:cNvPr id="6" name="TextBox 5">
            <a:extLst>
              <a:ext uri="{FF2B5EF4-FFF2-40B4-BE49-F238E27FC236}">
                <a16:creationId xmlns:a16="http://schemas.microsoft.com/office/drawing/2014/main" id="{09F68AB6-0F30-C5CF-27C9-4E03D083B237}"/>
              </a:ext>
            </a:extLst>
          </p:cNvPr>
          <p:cNvSpPr txBox="1"/>
          <p:nvPr/>
        </p:nvSpPr>
        <p:spPr>
          <a:xfrm>
            <a:off x="2135560" y="4682880"/>
            <a:ext cx="9654752" cy="1815882"/>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accent1"/>
            </a:solidFill>
          </a:ln>
        </p:spPr>
        <p:txBody>
          <a:bodyPr wrap="square" rtlCol="0">
            <a:spAutoFit/>
          </a:bodyPr>
          <a:lstStyle/>
          <a:p>
            <a:r>
              <a:rPr lang="en-US" sz="2800" dirty="0"/>
              <a:t>Comment on container loading optimization (around 2005):</a:t>
            </a:r>
          </a:p>
          <a:p>
            <a:pPr marL="457200" indent="-457200">
              <a:buFont typeface="Arial" panose="020B0604020202020204" pitchFamily="34" charset="0"/>
              <a:buChar char="•"/>
            </a:pPr>
            <a:r>
              <a:rPr lang="en-US" sz="2800" dirty="0"/>
              <a:t>Manually: a day.</a:t>
            </a:r>
          </a:p>
          <a:p>
            <a:pPr marL="457200" indent="-457200">
              <a:buFont typeface="Arial" panose="020B0604020202020204" pitchFamily="34" charset="0"/>
              <a:buChar char="•"/>
            </a:pPr>
            <a:r>
              <a:rPr lang="en-US" sz="2800" dirty="0"/>
              <a:t>With the LOCOPIAS optimization program: 15 minutes.</a:t>
            </a:r>
          </a:p>
          <a:p>
            <a:pPr marL="457200" indent="-457200">
              <a:buFont typeface="Arial" panose="020B0604020202020204" pitchFamily="34" charset="0"/>
              <a:buChar char="•"/>
            </a:pPr>
            <a:r>
              <a:rPr lang="en-US" sz="2800" dirty="0"/>
              <a:t>Insufficient; requirement 5 minutes.</a:t>
            </a:r>
          </a:p>
        </p:txBody>
      </p:sp>
    </p:spTree>
    <p:extLst>
      <p:ext uri="{BB962C8B-B14F-4D97-AF65-F5344CB8AC3E}">
        <p14:creationId xmlns:p14="http://schemas.microsoft.com/office/powerpoint/2010/main" val="366116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DE24-949C-E4D6-CB74-57CC090CCFC7}"/>
              </a:ext>
            </a:extLst>
          </p:cNvPr>
          <p:cNvSpPr>
            <a:spLocks noGrp="1"/>
          </p:cNvSpPr>
          <p:nvPr>
            <p:ph type="title"/>
          </p:nvPr>
        </p:nvSpPr>
        <p:spPr>
          <a:xfrm>
            <a:off x="688504" y="188640"/>
            <a:ext cx="7922096" cy="820996"/>
          </a:xfrm>
        </p:spPr>
        <p:txBody>
          <a:bodyPr/>
          <a:lstStyle/>
          <a:p>
            <a:pPr algn="l"/>
            <a:r>
              <a:rPr lang="en-US" dirty="0"/>
              <a:t>Status quo</a:t>
            </a:r>
          </a:p>
        </p:txBody>
      </p:sp>
      <p:sp>
        <p:nvSpPr>
          <p:cNvPr id="3" name="Content Placeholder 2">
            <a:extLst>
              <a:ext uri="{FF2B5EF4-FFF2-40B4-BE49-F238E27FC236}">
                <a16:creationId xmlns:a16="http://schemas.microsoft.com/office/drawing/2014/main" id="{57D317E4-D768-839C-2D8C-FE0CD32DC977}"/>
              </a:ext>
            </a:extLst>
          </p:cNvPr>
          <p:cNvSpPr>
            <a:spLocks noGrp="1"/>
          </p:cNvSpPr>
          <p:nvPr>
            <p:ph idx="1"/>
          </p:nvPr>
        </p:nvSpPr>
        <p:spPr>
          <a:xfrm>
            <a:off x="767408" y="1531315"/>
            <a:ext cx="10586392" cy="4351338"/>
          </a:xfrm>
        </p:spPr>
        <p:txBody>
          <a:bodyPr/>
          <a:lstStyle/>
          <a:p>
            <a:r>
              <a:rPr lang="en-US" dirty="0"/>
              <a:t>Is the market happy now? Is there no real need for advanced software?</a:t>
            </a:r>
          </a:p>
          <a:p>
            <a:r>
              <a:rPr lang="en-US" dirty="0"/>
              <a:t>Could be. In the 80s we witnessed a productivity gain of a factor ten.</a:t>
            </a:r>
          </a:p>
          <a:p>
            <a:r>
              <a:rPr lang="en-US" dirty="0"/>
              <a:t>And now by an estimated 1.5, 2 or 3. </a:t>
            </a:r>
          </a:p>
          <a:p>
            <a:r>
              <a:rPr lang="en-US" dirty="0"/>
              <a:t>Although it is not only on acceleration of existing processes. Today everybody is expecting salvation by Big Data, AI and machine learning. See the national Maritime Master Plan.</a:t>
            </a:r>
          </a:p>
          <a:p>
            <a:pPr marL="0" indent="0">
              <a:buNone/>
            </a:pPr>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F5326C32-3B01-23E4-1D11-6C29AD561709}"/>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89E54D09-E2C8-6E92-F5E1-EC4A6DA31647}"/>
              </a:ext>
            </a:extLst>
          </p:cNvPr>
          <p:cNvSpPr>
            <a:spLocks noGrp="1"/>
          </p:cNvSpPr>
          <p:nvPr>
            <p:ph type="sldNum" sz="quarter" idx="12"/>
          </p:nvPr>
        </p:nvSpPr>
        <p:spPr/>
        <p:txBody>
          <a:bodyPr/>
          <a:lstStyle/>
          <a:p>
            <a:fld id="{2C4BDB0B-48F0-468E-9759-F63765CE59F2}" type="slidenum">
              <a:rPr lang="nl-NL" altLang="nl-NL" smtClean="0"/>
              <a:pPr/>
              <a:t>14</a:t>
            </a:fld>
            <a:endParaRPr lang="nl-NL" altLang="nl-NL"/>
          </a:p>
        </p:txBody>
      </p:sp>
    </p:spTree>
    <p:extLst>
      <p:ext uri="{BB962C8B-B14F-4D97-AF65-F5344CB8AC3E}">
        <p14:creationId xmlns:p14="http://schemas.microsoft.com/office/powerpoint/2010/main" val="3950145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DE24-949C-E4D6-CB74-57CC090CCFC7}"/>
              </a:ext>
            </a:extLst>
          </p:cNvPr>
          <p:cNvSpPr>
            <a:spLocks noGrp="1"/>
          </p:cNvSpPr>
          <p:nvPr>
            <p:ph type="title"/>
          </p:nvPr>
        </p:nvSpPr>
        <p:spPr>
          <a:xfrm>
            <a:off x="688504" y="188640"/>
            <a:ext cx="7922096" cy="820996"/>
          </a:xfrm>
        </p:spPr>
        <p:txBody>
          <a:bodyPr/>
          <a:lstStyle/>
          <a:p>
            <a:pPr algn="l"/>
            <a:r>
              <a:rPr lang="en-US" dirty="0"/>
              <a:t>Considerations 1</a:t>
            </a:r>
          </a:p>
        </p:txBody>
      </p:sp>
      <p:sp>
        <p:nvSpPr>
          <p:cNvPr id="3" name="Content Placeholder 2">
            <a:extLst>
              <a:ext uri="{FF2B5EF4-FFF2-40B4-BE49-F238E27FC236}">
                <a16:creationId xmlns:a16="http://schemas.microsoft.com/office/drawing/2014/main" id="{57D317E4-D768-839C-2D8C-FE0CD32DC977}"/>
              </a:ext>
            </a:extLst>
          </p:cNvPr>
          <p:cNvSpPr>
            <a:spLocks noGrp="1"/>
          </p:cNvSpPr>
          <p:nvPr>
            <p:ph idx="1"/>
          </p:nvPr>
        </p:nvSpPr>
        <p:spPr>
          <a:xfrm>
            <a:off x="838200" y="1825625"/>
            <a:ext cx="10370368" cy="4351338"/>
          </a:xfrm>
        </p:spPr>
        <p:txBody>
          <a:bodyPr/>
          <a:lstStyle/>
          <a:p>
            <a:pPr marL="0" indent="0">
              <a:buNone/>
            </a:pPr>
            <a:r>
              <a:rPr lang="en-US" dirty="0"/>
              <a:t>Provisional considerations and conclusions:</a:t>
            </a:r>
          </a:p>
          <a:p>
            <a:r>
              <a:rPr lang="en-US" dirty="0"/>
              <a:t>Norms and standards can stimulate or prevent innovations. Please realize that sticking for too long to an outdated standard leads to stagnation. </a:t>
            </a:r>
          </a:p>
          <a:p>
            <a:r>
              <a:rPr lang="en-US" dirty="0"/>
              <a:t>SARC will pursue to better quantify costs/benefits. Example: Layout battle.</a:t>
            </a:r>
          </a:p>
          <a:p>
            <a:r>
              <a:rPr lang="en-US" dirty="0"/>
              <a:t>A ship designer is not a software developer. Nevertheless, some knowledge of software backgrounds can be of assistance for users. NHL Stenden provides a course in this area, </a:t>
            </a:r>
            <a:r>
              <a:rPr lang="en-US" dirty="0">
                <a:hlinkClick r:id="rId2"/>
              </a:rPr>
              <a:t>Advanced Engineering Tools for </a:t>
            </a:r>
            <a:r>
              <a:rPr lang="en-US" dirty="0" err="1">
                <a:hlinkClick r:id="rId2"/>
              </a:rPr>
              <a:t>ShipX</a:t>
            </a:r>
            <a:r>
              <a:rPr lang="en-US" dirty="0"/>
              <a:t>.</a:t>
            </a:r>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F5326C32-3B01-23E4-1D11-6C29AD561709}"/>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89E54D09-E2C8-6E92-F5E1-EC4A6DA31647}"/>
              </a:ext>
            </a:extLst>
          </p:cNvPr>
          <p:cNvSpPr>
            <a:spLocks noGrp="1"/>
          </p:cNvSpPr>
          <p:nvPr>
            <p:ph type="sldNum" sz="quarter" idx="12"/>
          </p:nvPr>
        </p:nvSpPr>
        <p:spPr/>
        <p:txBody>
          <a:bodyPr/>
          <a:lstStyle/>
          <a:p>
            <a:fld id="{2C4BDB0B-48F0-468E-9759-F63765CE59F2}" type="slidenum">
              <a:rPr lang="nl-NL" altLang="nl-NL" smtClean="0"/>
              <a:pPr/>
              <a:t>15</a:t>
            </a:fld>
            <a:endParaRPr lang="nl-NL" altLang="nl-NL"/>
          </a:p>
        </p:txBody>
      </p:sp>
    </p:spTree>
    <p:extLst>
      <p:ext uri="{BB962C8B-B14F-4D97-AF65-F5344CB8AC3E}">
        <p14:creationId xmlns:p14="http://schemas.microsoft.com/office/powerpoint/2010/main" val="1839055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DE24-949C-E4D6-CB74-57CC090CCFC7}"/>
              </a:ext>
            </a:extLst>
          </p:cNvPr>
          <p:cNvSpPr>
            <a:spLocks noGrp="1"/>
          </p:cNvSpPr>
          <p:nvPr>
            <p:ph type="title"/>
          </p:nvPr>
        </p:nvSpPr>
        <p:spPr>
          <a:xfrm>
            <a:off x="688504" y="188640"/>
            <a:ext cx="7922096" cy="820996"/>
          </a:xfrm>
        </p:spPr>
        <p:txBody>
          <a:bodyPr/>
          <a:lstStyle/>
          <a:p>
            <a:pPr algn="l"/>
            <a:r>
              <a:rPr lang="en-US" dirty="0"/>
              <a:t>Considerations 2</a:t>
            </a:r>
          </a:p>
        </p:txBody>
      </p:sp>
      <p:sp>
        <p:nvSpPr>
          <p:cNvPr id="3" name="Content Placeholder 2">
            <a:extLst>
              <a:ext uri="{FF2B5EF4-FFF2-40B4-BE49-F238E27FC236}">
                <a16:creationId xmlns:a16="http://schemas.microsoft.com/office/drawing/2014/main" id="{57D317E4-D768-839C-2D8C-FE0CD32DC977}"/>
              </a:ext>
            </a:extLst>
          </p:cNvPr>
          <p:cNvSpPr>
            <a:spLocks noGrp="1"/>
          </p:cNvSpPr>
          <p:nvPr>
            <p:ph idx="1"/>
          </p:nvPr>
        </p:nvSpPr>
        <p:spPr>
          <a:xfrm>
            <a:off x="838200" y="1825625"/>
            <a:ext cx="10370368" cy="4351338"/>
          </a:xfrm>
        </p:spPr>
        <p:txBody>
          <a:bodyPr/>
          <a:lstStyle/>
          <a:p>
            <a:r>
              <a:rPr lang="en-US" dirty="0"/>
              <a:t>In case of software with a pilot nature, SARC will emphasize that the included functionality is only a </a:t>
            </a:r>
            <a:r>
              <a:rPr lang="en-US" i="1" dirty="0"/>
              <a:t>preview</a:t>
            </a:r>
            <a:r>
              <a:rPr lang="en-US" dirty="0"/>
              <a:t>, and not the final set. And that the software will grow during its usage.</a:t>
            </a:r>
          </a:p>
          <a:p>
            <a:r>
              <a:rPr lang="en-US" dirty="0"/>
              <a:t>On the other hand, potential users are asked to realize that software will only be actually finalized on basis of proven user interest.</a:t>
            </a:r>
          </a:p>
        </p:txBody>
      </p:sp>
      <p:sp>
        <p:nvSpPr>
          <p:cNvPr id="4" name="Date Placeholder 3">
            <a:extLst>
              <a:ext uri="{FF2B5EF4-FFF2-40B4-BE49-F238E27FC236}">
                <a16:creationId xmlns:a16="http://schemas.microsoft.com/office/drawing/2014/main" id="{F5326C32-3B01-23E4-1D11-6C29AD561709}"/>
              </a:ext>
            </a:extLst>
          </p:cNvPr>
          <p:cNvSpPr>
            <a:spLocks noGrp="1"/>
          </p:cNvSpPr>
          <p:nvPr>
            <p:ph type="dt" sz="half" idx="10"/>
          </p:nvPr>
        </p:nvSpPr>
        <p:spPr/>
        <p:txBody>
          <a:bodyPr/>
          <a:lstStyle/>
          <a:p>
            <a:pPr>
              <a:defRPr/>
            </a:pPr>
            <a:r>
              <a:rPr lang="en-US" dirty="0"/>
              <a:t>15-05-2023</a:t>
            </a:r>
            <a:endParaRPr lang="nl-NL" dirty="0"/>
          </a:p>
        </p:txBody>
      </p:sp>
      <p:sp>
        <p:nvSpPr>
          <p:cNvPr id="5" name="Slide Number Placeholder 4">
            <a:extLst>
              <a:ext uri="{FF2B5EF4-FFF2-40B4-BE49-F238E27FC236}">
                <a16:creationId xmlns:a16="http://schemas.microsoft.com/office/drawing/2014/main" id="{89E54D09-E2C8-6E92-F5E1-EC4A6DA31647}"/>
              </a:ext>
            </a:extLst>
          </p:cNvPr>
          <p:cNvSpPr>
            <a:spLocks noGrp="1"/>
          </p:cNvSpPr>
          <p:nvPr>
            <p:ph type="sldNum" sz="quarter" idx="12"/>
          </p:nvPr>
        </p:nvSpPr>
        <p:spPr/>
        <p:txBody>
          <a:bodyPr/>
          <a:lstStyle/>
          <a:p>
            <a:fld id="{2C4BDB0B-48F0-468E-9759-F63765CE59F2}" type="slidenum">
              <a:rPr lang="nl-NL" altLang="nl-NL" smtClean="0"/>
              <a:pPr/>
              <a:t>16</a:t>
            </a:fld>
            <a:endParaRPr lang="nl-NL" altLang="nl-NL"/>
          </a:p>
        </p:txBody>
      </p:sp>
    </p:spTree>
    <p:extLst>
      <p:ext uri="{BB962C8B-B14F-4D97-AF65-F5344CB8AC3E}">
        <p14:creationId xmlns:p14="http://schemas.microsoft.com/office/powerpoint/2010/main" val="1681168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DE24-949C-E4D6-CB74-57CC090CCFC7}"/>
              </a:ext>
            </a:extLst>
          </p:cNvPr>
          <p:cNvSpPr>
            <a:spLocks noGrp="1"/>
          </p:cNvSpPr>
          <p:nvPr>
            <p:ph type="title"/>
          </p:nvPr>
        </p:nvSpPr>
        <p:spPr>
          <a:xfrm>
            <a:off x="688504" y="188640"/>
            <a:ext cx="7922096" cy="820996"/>
          </a:xfrm>
        </p:spPr>
        <p:txBody>
          <a:bodyPr/>
          <a:lstStyle/>
          <a:p>
            <a:pPr algn="l"/>
            <a:r>
              <a:rPr lang="en-US" dirty="0"/>
              <a:t>Considerations 3</a:t>
            </a:r>
          </a:p>
        </p:txBody>
      </p:sp>
      <p:sp>
        <p:nvSpPr>
          <p:cNvPr id="3" name="Content Placeholder 2">
            <a:extLst>
              <a:ext uri="{FF2B5EF4-FFF2-40B4-BE49-F238E27FC236}">
                <a16:creationId xmlns:a16="http://schemas.microsoft.com/office/drawing/2014/main" id="{57D317E4-D768-839C-2D8C-FE0CD32DC977}"/>
              </a:ext>
            </a:extLst>
          </p:cNvPr>
          <p:cNvSpPr>
            <a:spLocks noGrp="1"/>
          </p:cNvSpPr>
          <p:nvPr>
            <p:ph idx="1"/>
          </p:nvPr>
        </p:nvSpPr>
        <p:spPr>
          <a:xfrm>
            <a:off x="838200" y="1825625"/>
            <a:ext cx="10370368" cy="4351338"/>
          </a:xfrm>
        </p:spPr>
        <p:txBody>
          <a:bodyPr/>
          <a:lstStyle/>
          <a:p>
            <a:r>
              <a:rPr lang="en-US" dirty="0"/>
              <a:t>Users are asked to accept that the days of productivity gains of 100s % are over. But the risks of buying newer software are also much lower. After all, in the early 1980s, one bought a software package with a price of an average car from a one-man startup. And now one buys the innovative add-on modules for the price of an electric bicycle. </a:t>
            </a:r>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F5326C32-3B01-23E4-1D11-6C29AD561709}"/>
              </a:ext>
            </a:extLst>
          </p:cNvPr>
          <p:cNvSpPr>
            <a:spLocks noGrp="1"/>
          </p:cNvSpPr>
          <p:nvPr>
            <p:ph type="dt" sz="half" idx="10"/>
          </p:nvPr>
        </p:nvSpPr>
        <p:spPr/>
        <p:txBody>
          <a:bodyPr/>
          <a:lstStyle/>
          <a:p>
            <a:pPr>
              <a:defRPr/>
            </a:pPr>
            <a:r>
              <a:rPr lang="en-US" dirty="0"/>
              <a:t>15-05-2023</a:t>
            </a:r>
            <a:endParaRPr lang="nl-NL" dirty="0"/>
          </a:p>
        </p:txBody>
      </p:sp>
      <p:sp>
        <p:nvSpPr>
          <p:cNvPr id="5" name="Slide Number Placeholder 4">
            <a:extLst>
              <a:ext uri="{FF2B5EF4-FFF2-40B4-BE49-F238E27FC236}">
                <a16:creationId xmlns:a16="http://schemas.microsoft.com/office/drawing/2014/main" id="{89E54D09-E2C8-6E92-F5E1-EC4A6DA31647}"/>
              </a:ext>
            </a:extLst>
          </p:cNvPr>
          <p:cNvSpPr>
            <a:spLocks noGrp="1"/>
          </p:cNvSpPr>
          <p:nvPr>
            <p:ph type="sldNum" sz="quarter" idx="12"/>
          </p:nvPr>
        </p:nvSpPr>
        <p:spPr/>
        <p:txBody>
          <a:bodyPr/>
          <a:lstStyle/>
          <a:p>
            <a:fld id="{2C4BDB0B-48F0-468E-9759-F63765CE59F2}" type="slidenum">
              <a:rPr lang="nl-NL" altLang="nl-NL" smtClean="0"/>
              <a:pPr/>
              <a:t>17</a:t>
            </a:fld>
            <a:endParaRPr lang="nl-NL" altLang="nl-NL"/>
          </a:p>
        </p:txBody>
      </p:sp>
    </p:spTree>
    <p:extLst>
      <p:ext uri="{BB962C8B-B14F-4D97-AF65-F5344CB8AC3E}">
        <p14:creationId xmlns:p14="http://schemas.microsoft.com/office/powerpoint/2010/main" val="157633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6FA6-9CED-CCE7-924F-C2A63839812F}"/>
              </a:ext>
            </a:extLst>
          </p:cNvPr>
          <p:cNvSpPr>
            <a:spLocks noGrp="1"/>
          </p:cNvSpPr>
          <p:nvPr>
            <p:ph type="title"/>
          </p:nvPr>
        </p:nvSpPr>
        <p:spPr/>
        <p:txBody>
          <a:bodyPr/>
          <a:lstStyle/>
          <a:p>
            <a:r>
              <a:rPr lang="en-US" dirty="0"/>
              <a:t>4. Future</a:t>
            </a:r>
          </a:p>
        </p:txBody>
      </p:sp>
      <p:sp>
        <p:nvSpPr>
          <p:cNvPr id="3" name="Text Placeholder 2">
            <a:extLst>
              <a:ext uri="{FF2B5EF4-FFF2-40B4-BE49-F238E27FC236}">
                <a16:creationId xmlns:a16="http://schemas.microsoft.com/office/drawing/2014/main" id="{A053642C-045C-5FC1-3FED-04DB3F8E439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0E6809F-2980-25C4-21B0-736EB9382142}"/>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E8B805DC-CAA3-B879-437A-E728F6D86151}"/>
              </a:ext>
            </a:extLst>
          </p:cNvPr>
          <p:cNvSpPr>
            <a:spLocks noGrp="1"/>
          </p:cNvSpPr>
          <p:nvPr>
            <p:ph type="sldNum" sz="quarter" idx="12"/>
          </p:nvPr>
        </p:nvSpPr>
        <p:spPr/>
        <p:txBody>
          <a:bodyPr/>
          <a:lstStyle/>
          <a:p>
            <a:fld id="{A74D213B-0C71-4C3B-A49F-5B4ACEAD7771}" type="slidenum">
              <a:rPr lang="nl-NL" altLang="nl-NL" smtClean="0"/>
              <a:pPr/>
              <a:t>18</a:t>
            </a:fld>
            <a:endParaRPr lang="nl-NL" altLang="nl-NL"/>
          </a:p>
        </p:txBody>
      </p:sp>
    </p:spTree>
    <p:extLst>
      <p:ext uri="{BB962C8B-B14F-4D97-AF65-F5344CB8AC3E}">
        <p14:creationId xmlns:p14="http://schemas.microsoft.com/office/powerpoint/2010/main" val="222900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DE24-949C-E4D6-CB74-57CC090CCFC7}"/>
              </a:ext>
            </a:extLst>
          </p:cNvPr>
          <p:cNvSpPr>
            <a:spLocks noGrp="1"/>
          </p:cNvSpPr>
          <p:nvPr>
            <p:ph type="title"/>
          </p:nvPr>
        </p:nvSpPr>
        <p:spPr>
          <a:xfrm>
            <a:off x="688504" y="188640"/>
            <a:ext cx="7922096" cy="820996"/>
          </a:xfrm>
        </p:spPr>
        <p:txBody>
          <a:bodyPr/>
          <a:lstStyle/>
          <a:p>
            <a:pPr algn="l"/>
            <a:r>
              <a:rPr lang="en-US" dirty="0"/>
              <a:t>Conclusion</a:t>
            </a:r>
          </a:p>
        </p:txBody>
      </p:sp>
      <p:sp>
        <p:nvSpPr>
          <p:cNvPr id="3" name="Content Placeholder 2">
            <a:extLst>
              <a:ext uri="{FF2B5EF4-FFF2-40B4-BE49-F238E27FC236}">
                <a16:creationId xmlns:a16="http://schemas.microsoft.com/office/drawing/2014/main" id="{57D317E4-D768-839C-2D8C-FE0CD32DC977}"/>
              </a:ext>
            </a:extLst>
          </p:cNvPr>
          <p:cNvSpPr>
            <a:spLocks noGrp="1"/>
          </p:cNvSpPr>
          <p:nvPr>
            <p:ph idx="1"/>
          </p:nvPr>
        </p:nvSpPr>
        <p:spPr>
          <a:xfrm>
            <a:off x="838200" y="1825625"/>
            <a:ext cx="10226352" cy="4351338"/>
          </a:xfrm>
        </p:spPr>
        <p:txBody>
          <a:bodyPr/>
          <a:lstStyle/>
          <a:p>
            <a:pPr marL="0" indent="0">
              <a:buNone/>
            </a:pPr>
            <a:r>
              <a:rPr lang="en-US" dirty="0"/>
              <a:t>Awaiting the response on the survey we will proceed with the development of novel software tools, because, until shown otherwise, it is still our belief that this will serve the maritime industry.</a:t>
            </a:r>
          </a:p>
          <a:p>
            <a:endParaRPr lang="en-US" dirty="0"/>
          </a:p>
          <a:p>
            <a:pPr marL="0" indent="0">
              <a:buNone/>
            </a:pPr>
            <a:endParaRPr lang="en-US" dirty="0"/>
          </a:p>
          <a:p>
            <a:endParaRPr lang="en-US" dirty="0"/>
          </a:p>
          <a:p>
            <a:endParaRPr lang="en-US" dirty="0"/>
          </a:p>
          <a:p>
            <a:endParaRPr lang="en-US" dirty="0"/>
          </a:p>
          <a:p>
            <a:endParaRPr lang="en-US" dirty="0"/>
          </a:p>
          <a:p>
            <a:endParaRPr lang="en-US" dirty="0"/>
          </a:p>
          <a:p>
            <a:pPr marL="0" indent="0">
              <a:buNone/>
            </a:pPr>
            <a:r>
              <a:rPr lang="en-US" dirty="0"/>
              <a:t>Presented by Herbert Koelman.</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F5326C32-3B01-23E4-1D11-6C29AD561709}"/>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89E54D09-E2C8-6E92-F5E1-EC4A6DA31647}"/>
              </a:ext>
            </a:extLst>
          </p:cNvPr>
          <p:cNvSpPr>
            <a:spLocks noGrp="1"/>
          </p:cNvSpPr>
          <p:nvPr>
            <p:ph type="sldNum" sz="quarter" idx="12"/>
          </p:nvPr>
        </p:nvSpPr>
        <p:spPr/>
        <p:txBody>
          <a:bodyPr/>
          <a:lstStyle/>
          <a:p>
            <a:fld id="{2C4BDB0B-48F0-468E-9759-F63765CE59F2}" type="slidenum">
              <a:rPr lang="nl-NL" altLang="nl-NL" smtClean="0"/>
              <a:pPr/>
              <a:t>19</a:t>
            </a:fld>
            <a:endParaRPr lang="nl-NL" altLang="nl-NL"/>
          </a:p>
        </p:txBody>
      </p:sp>
    </p:spTree>
    <p:extLst>
      <p:ext uri="{BB962C8B-B14F-4D97-AF65-F5344CB8AC3E}">
        <p14:creationId xmlns:p14="http://schemas.microsoft.com/office/powerpoint/2010/main" val="82943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7650-525C-C1F0-769E-79BB32640AD5}"/>
              </a:ext>
            </a:extLst>
          </p:cNvPr>
          <p:cNvSpPr>
            <a:spLocks noGrp="1"/>
          </p:cNvSpPr>
          <p:nvPr>
            <p:ph type="title"/>
          </p:nvPr>
        </p:nvSpPr>
        <p:spPr>
          <a:xfrm>
            <a:off x="865960" y="332656"/>
            <a:ext cx="7966344" cy="903635"/>
          </a:xfrm>
        </p:spPr>
        <p:txBody>
          <a:bodyPr/>
          <a:lstStyle/>
          <a:p>
            <a:pPr algn="l"/>
            <a:r>
              <a:rPr lang="en-US" dirty="0"/>
              <a:t>On the acceptance of innovations</a:t>
            </a:r>
          </a:p>
        </p:txBody>
      </p:sp>
      <p:sp>
        <p:nvSpPr>
          <p:cNvPr id="3" name="Content Placeholder 2">
            <a:extLst>
              <a:ext uri="{FF2B5EF4-FFF2-40B4-BE49-F238E27FC236}">
                <a16:creationId xmlns:a16="http://schemas.microsoft.com/office/drawing/2014/main" id="{6B9048E1-FC3A-E82C-1F00-7A13EE216D9A}"/>
              </a:ext>
            </a:extLst>
          </p:cNvPr>
          <p:cNvSpPr>
            <a:spLocks noGrp="1"/>
          </p:cNvSpPr>
          <p:nvPr>
            <p:ph idx="1"/>
          </p:nvPr>
        </p:nvSpPr>
        <p:spPr>
          <a:xfrm>
            <a:off x="695400" y="2708920"/>
            <a:ext cx="10515600" cy="4351338"/>
          </a:xfrm>
        </p:spPr>
        <p:txBody>
          <a:bodyPr/>
          <a:lstStyle/>
          <a:p>
            <a:pPr marL="514350" indent="-514350">
              <a:buFont typeface="+mj-lt"/>
              <a:buAutoNum type="arabicPeriod"/>
            </a:pPr>
            <a:r>
              <a:rPr lang="en-US" dirty="0"/>
              <a:t>In the childhood of SARC.</a:t>
            </a:r>
          </a:p>
          <a:p>
            <a:pPr marL="514350" indent="-514350">
              <a:buFont typeface="+mj-lt"/>
              <a:buAutoNum type="arabicPeriod"/>
            </a:pPr>
            <a:r>
              <a:rPr lang="en-US" dirty="0"/>
              <a:t>Adulthood.</a:t>
            </a:r>
          </a:p>
          <a:p>
            <a:pPr marL="514350" indent="-514350">
              <a:buFont typeface="+mj-lt"/>
              <a:buAutoNum type="arabicPeriod"/>
            </a:pPr>
            <a:r>
              <a:rPr lang="en-US" dirty="0"/>
              <a:t>Looking back.</a:t>
            </a:r>
          </a:p>
          <a:p>
            <a:pPr marL="514350" indent="-514350">
              <a:buFont typeface="+mj-lt"/>
              <a:buAutoNum type="arabicPeriod"/>
            </a:pPr>
            <a:r>
              <a:rPr lang="en-US" dirty="0"/>
              <a:t>Future?</a:t>
            </a:r>
          </a:p>
        </p:txBody>
      </p:sp>
      <p:sp>
        <p:nvSpPr>
          <p:cNvPr id="4" name="Date Placeholder 3">
            <a:extLst>
              <a:ext uri="{FF2B5EF4-FFF2-40B4-BE49-F238E27FC236}">
                <a16:creationId xmlns:a16="http://schemas.microsoft.com/office/drawing/2014/main" id="{70B2F345-B101-BDE7-E234-C53ADA93D4D1}"/>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4227F02F-5645-BE8B-9B6D-981B6D6DC26A}"/>
              </a:ext>
            </a:extLst>
          </p:cNvPr>
          <p:cNvSpPr>
            <a:spLocks noGrp="1"/>
          </p:cNvSpPr>
          <p:nvPr>
            <p:ph type="sldNum" sz="quarter" idx="12"/>
          </p:nvPr>
        </p:nvSpPr>
        <p:spPr/>
        <p:txBody>
          <a:bodyPr/>
          <a:lstStyle/>
          <a:p>
            <a:fld id="{2C4BDB0B-48F0-468E-9759-F63765CE59F2}" type="slidenum">
              <a:rPr lang="nl-NL" altLang="nl-NL" smtClean="0"/>
              <a:pPr/>
              <a:t>2</a:t>
            </a:fld>
            <a:endParaRPr lang="nl-NL" altLang="nl-NL"/>
          </a:p>
        </p:txBody>
      </p:sp>
    </p:spTree>
    <p:extLst>
      <p:ext uri="{BB962C8B-B14F-4D97-AF65-F5344CB8AC3E}">
        <p14:creationId xmlns:p14="http://schemas.microsoft.com/office/powerpoint/2010/main" val="379090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DE24-949C-E4D6-CB74-57CC090CCFC7}"/>
              </a:ext>
            </a:extLst>
          </p:cNvPr>
          <p:cNvSpPr>
            <a:spLocks noGrp="1"/>
          </p:cNvSpPr>
          <p:nvPr>
            <p:ph type="title"/>
          </p:nvPr>
        </p:nvSpPr>
        <p:spPr>
          <a:xfrm>
            <a:off x="688504" y="188640"/>
            <a:ext cx="7922096" cy="820996"/>
          </a:xfrm>
        </p:spPr>
        <p:txBody>
          <a:bodyPr/>
          <a:lstStyle/>
          <a:p>
            <a:pPr algn="l"/>
            <a:r>
              <a:rPr lang="en-US" dirty="0"/>
              <a:t>Postscript</a:t>
            </a:r>
          </a:p>
        </p:txBody>
      </p:sp>
      <p:sp>
        <p:nvSpPr>
          <p:cNvPr id="4" name="Date Placeholder 3">
            <a:extLst>
              <a:ext uri="{FF2B5EF4-FFF2-40B4-BE49-F238E27FC236}">
                <a16:creationId xmlns:a16="http://schemas.microsoft.com/office/drawing/2014/main" id="{F5326C32-3B01-23E4-1D11-6C29AD561709}"/>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89E54D09-E2C8-6E92-F5E1-EC4A6DA31647}"/>
              </a:ext>
            </a:extLst>
          </p:cNvPr>
          <p:cNvSpPr>
            <a:spLocks noGrp="1"/>
          </p:cNvSpPr>
          <p:nvPr>
            <p:ph type="sldNum" sz="quarter" idx="12"/>
          </p:nvPr>
        </p:nvSpPr>
        <p:spPr/>
        <p:txBody>
          <a:bodyPr/>
          <a:lstStyle/>
          <a:p>
            <a:fld id="{2C4BDB0B-48F0-468E-9759-F63765CE59F2}" type="slidenum">
              <a:rPr lang="nl-NL" altLang="nl-NL" smtClean="0"/>
              <a:pPr/>
              <a:t>20</a:t>
            </a:fld>
            <a:endParaRPr lang="nl-NL" altLang="nl-NL"/>
          </a:p>
        </p:txBody>
      </p:sp>
      <p:pic>
        <p:nvPicPr>
          <p:cNvPr id="6" name="Picture 5" descr="A picture containing indoor, ceiling, open, area&#10;&#10;Description automatically generated">
            <a:extLst>
              <a:ext uri="{FF2B5EF4-FFF2-40B4-BE49-F238E27FC236}">
                <a16:creationId xmlns:a16="http://schemas.microsoft.com/office/drawing/2014/main" id="{BFC19486-B77F-14B2-FB5D-1E89059967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7800" y="1340768"/>
            <a:ext cx="7335090" cy="4896544"/>
          </a:xfrm>
          <a:prstGeom prst="rect">
            <a:avLst/>
          </a:prstGeom>
          <a:noFill/>
          <a:ln>
            <a:noFill/>
          </a:ln>
        </p:spPr>
      </p:pic>
    </p:spTree>
    <p:extLst>
      <p:ext uri="{BB962C8B-B14F-4D97-AF65-F5344CB8AC3E}">
        <p14:creationId xmlns:p14="http://schemas.microsoft.com/office/powerpoint/2010/main" val="2315233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6FA6-9CED-CCE7-924F-C2A63839812F}"/>
              </a:ext>
            </a:extLst>
          </p:cNvPr>
          <p:cNvSpPr>
            <a:spLocks noGrp="1"/>
          </p:cNvSpPr>
          <p:nvPr>
            <p:ph type="title"/>
          </p:nvPr>
        </p:nvSpPr>
        <p:spPr/>
        <p:txBody>
          <a:bodyPr/>
          <a:lstStyle/>
          <a:p>
            <a:r>
              <a:rPr lang="en-US" dirty="0"/>
              <a:t>1. The childhood of SARC (the eighties)</a:t>
            </a:r>
          </a:p>
        </p:txBody>
      </p:sp>
      <p:sp>
        <p:nvSpPr>
          <p:cNvPr id="3" name="Text Placeholder 2">
            <a:extLst>
              <a:ext uri="{FF2B5EF4-FFF2-40B4-BE49-F238E27FC236}">
                <a16:creationId xmlns:a16="http://schemas.microsoft.com/office/drawing/2014/main" id="{A053642C-045C-5FC1-3FED-04DB3F8E439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0E6809F-2980-25C4-21B0-736EB9382142}"/>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E8B805DC-CAA3-B879-437A-E728F6D86151}"/>
              </a:ext>
            </a:extLst>
          </p:cNvPr>
          <p:cNvSpPr>
            <a:spLocks noGrp="1"/>
          </p:cNvSpPr>
          <p:nvPr>
            <p:ph type="sldNum" sz="quarter" idx="12"/>
          </p:nvPr>
        </p:nvSpPr>
        <p:spPr/>
        <p:txBody>
          <a:bodyPr/>
          <a:lstStyle/>
          <a:p>
            <a:fld id="{A74D213B-0C71-4C3B-A49F-5B4ACEAD7771}" type="slidenum">
              <a:rPr lang="nl-NL" altLang="nl-NL" smtClean="0"/>
              <a:pPr/>
              <a:t>3</a:t>
            </a:fld>
            <a:endParaRPr lang="nl-NL" altLang="nl-NL"/>
          </a:p>
        </p:txBody>
      </p:sp>
    </p:spTree>
    <p:extLst>
      <p:ext uri="{BB962C8B-B14F-4D97-AF65-F5344CB8AC3E}">
        <p14:creationId xmlns:p14="http://schemas.microsoft.com/office/powerpoint/2010/main" val="2819866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DE24-949C-E4D6-CB74-57CC090CCFC7}"/>
              </a:ext>
            </a:extLst>
          </p:cNvPr>
          <p:cNvSpPr>
            <a:spLocks noGrp="1"/>
          </p:cNvSpPr>
          <p:nvPr>
            <p:ph type="title"/>
          </p:nvPr>
        </p:nvSpPr>
        <p:spPr>
          <a:xfrm>
            <a:off x="688504" y="188640"/>
            <a:ext cx="7922096" cy="820996"/>
          </a:xfrm>
        </p:spPr>
        <p:txBody>
          <a:bodyPr/>
          <a:lstStyle/>
          <a:p>
            <a:pPr algn="l"/>
            <a:r>
              <a:rPr lang="en-US" dirty="0"/>
              <a:t>Childhood</a:t>
            </a:r>
          </a:p>
        </p:txBody>
      </p:sp>
      <p:sp>
        <p:nvSpPr>
          <p:cNvPr id="3" name="Content Placeholder 2">
            <a:extLst>
              <a:ext uri="{FF2B5EF4-FFF2-40B4-BE49-F238E27FC236}">
                <a16:creationId xmlns:a16="http://schemas.microsoft.com/office/drawing/2014/main" id="{57D317E4-D768-839C-2D8C-FE0CD32DC977}"/>
              </a:ext>
            </a:extLst>
          </p:cNvPr>
          <p:cNvSpPr>
            <a:spLocks noGrp="1"/>
          </p:cNvSpPr>
          <p:nvPr>
            <p:ph idx="1"/>
          </p:nvPr>
        </p:nvSpPr>
        <p:spPr>
          <a:xfrm>
            <a:off x="870972" y="1628800"/>
            <a:ext cx="10802416" cy="4351338"/>
          </a:xfrm>
        </p:spPr>
        <p:txBody>
          <a:bodyPr/>
          <a:lstStyle/>
          <a:p>
            <a:r>
              <a:rPr lang="en-US" dirty="0"/>
              <a:t>Replacing manual </a:t>
            </a:r>
            <a:r>
              <a:rPr lang="en-US" dirty="0" err="1"/>
              <a:t>labour</a:t>
            </a:r>
            <a:r>
              <a:rPr lang="en-US" dirty="0"/>
              <a:t>.</a:t>
            </a:r>
          </a:p>
          <a:p>
            <a:r>
              <a:rPr lang="en-US" dirty="0"/>
              <a:t>From 1000 hours for a complex </a:t>
            </a:r>
            <a:r>
              <a:rPr lang="en-US" dirty="0" err="1"/>
              <a:t>dam.stab</a:t>
            </a:r>
            <a:r>
              <a:rPr lang="en-US" dirty="0"/>
              <a:t>. analysis to 100 (in those days).</a:t>
            </a:r>
          </a:p>
          <a:p>
            <a:r>
              <a:rPr lang="en-US" dirty="0"/>
              <a:t>Smooth market reception.</a:t>
            </a:r>
          </a:p>
          <a:p>
            <a:r>
              <a:rPr lang="en-US" dirty="0"/>
              <a:t>Hull form generation module only 60x12 meter!</a:t>
            </a:r>
          </a:p>
          <a:p>
            <a:r>
              <a:rPr lang="en-US" dirty="0"/>
              <a:t>Because PIAS did essentially the usual and familiar work.</a:t>
            </a:r>
          </a:p>
          <a:p>
            <a:r>
              <a:rPr lang="en-US" dirty="0"/>
              <a:t>Adding ever more computational tasks (deadweight scale, probabilistic damage, IMO grain code, hopper stability).</a:t>
            </a:r>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F5326C32-3B01-23E4-1D11-6C29AD561709}"/>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89E54D09-E2C8-6E92-F5E1-EC4A6DA31647}"/>
              </a:ext>
            </a:extLst>
          </p:cNvPr>
          <p:cNvSpPr>
            <a:spLocks noGrp="1"/>
          </p:cNvSpPr>
          <p:nvPr>
            <p:ph type="sldNum" sz="quarter" idx="12"/>
          </p:nvPr>
        </p:nvSpPr>
        <p:spPr/>
        <p:txBody>
          <a:bodyPr/>
          <a:lstStyle/>
          <a:p>
            <a:fld id="{2C4BDB0B-48F0-468E-9759-F63765CE59F2}" type="slidenum">
              <a:rPr lang="nl-NL" altLang="nl-NL" smtClean="0"/>
              <a:pPr/>
              <a:t>4</a:t>
            </a:fld>
            <a:endParaRPr lang="nl-NL" altLang="nl-NL"/>
          </a:p>
        </p:txBody>
      </p:sp>
    </p:spTree>
    <p:extLst>
      <p:ext uri="{BB962C8B-B14F-4D97-AF65-F5344CB8AC3E}">
        <p14:creationId xmlns:p14="http://schemas.microsoft.com/office/powerpoint/2010/main" val="332674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6FA6-9CED-CCE7-924F-C2A63839812F}"/>
              </a:ext>
            </a:extLst>
          </p:cNvPr>
          <p:cNvSpPr>
            <a:spLocks noGrp="1"/>
          </p:cNvSpPr>
          <p:nvPr>
            <p:ph type="title"/>
          </p:nvPr>
        </p:nvSpPr>
        <p:spPr/>
        <p:txBody>
          <a:bodyPr/>
          <a:lstStyle/>
          <a:p>
            <a:r>
              <a:rPr lang="en-US" dirty="0"/>
              <a:t>2. Adulthood (1995 – now)</a:t>
            </a:r>
          </a:p>
        </p:txBody>
      </p:sp>
      <p:sp>
        <p:nvSpPr>
          <p:cNvPr id="3" name="Text Placeholder 2">
            <a:extLst>
              <a:ext uri="{FF2B5EF4-FFF2-40B4-BE49-F238E27FC236}">
                <a16:creationId xmlns:a16="http://schemas.microsoft.com/office/drawing/2014/main" id="{A053642C-045C-5FC1-3FED-04DB3F8E439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0E6809F-2980-25C4-21B0-736EB9382142}"/>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E8B805DC-CAA3-B879-437A-E728F6D86151}"/>
              </a:ext>
            </a:extLst>
          </p:cNvPr>
          <p:cNvSpPr>
            <a:spLocks noGrp="1"/>
          </p:cNvSpPr>
          <p:nvPr>
            <p:ph type="sldNum" sz="quarter" idx="12"/>
          </p:nvPr>
        </p:nvSpPr>
        <p:spPr/>
        <p:txBody>
          <a:bodyPr/>
          <a:lstStyle/>
          <a:p>
            <a:fld id="{A74D213B-0C71-4C3B-A49F-5B4ACEAD7771}" type="slidenum">
              <a:rPr lang="nl-NL" altLang="nl-NL" smtClean="0"/>
              <a:pPr/>
              <a:t>5</a:t>
            </a:fld>
            <a:endParaRPr lang="nl-NL" altLang="nl-NL"/>
          </a:p>
        </p:txBody>
      </p:sp>
    </p:spTree>
    <p:extLst>
      <p:ext uri="{BB962C8B-B14F-4D97-AF65-F5344CB8AC3E}">
        <p14:creationId xmlns:p14="http://schemas.microsoft.com/office/powerpoint/2010/main" val="1256964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DE24-949C-E4D6-CB74-57CC090CCFC7}"/>
              </a:ext>
            </a:extLst>
          </p:cNvPr>
          <p:cNvSpPr>
            <a:spLocks noGrp="1"/>
          </p:cNvSpPr>
          <p:nvPr>
            <p:ph type="title"/>
          </p:nvPr>
        </p:nvSpPr>
        <p:spPr>
          <a:xfrm>
            <a:off x="688504" y="188640"/>
            <a:ext cx="7922096" cy="820996"/>
          </a:xfrm>
        </p:spPr>
        <p:txBody>
          <a:bodyPr/>
          <a:lstStyle/>
          <a:p>
            <a:pPr algn="l"/>
            <a:r>
              <a:rPr lang="en-US" dirty="0"/>
              <a:t>Conventional developments</a:t>
            </a:r>
          </a:p>
        </p:txBody>
      </p:sp>
      <p:sp>
        <p:nvSpPr>
          <p:cNvPr id="3" name="Content Placeholder 2">
            <a:extLst>
              <a:ext uri="{FF2B5EF4-FFF2-40B4-BE49-F238E27FC236}">
                <a16:creationId xmlns:a16="http://schemas.microsoft.com/office/drawing/2014/main" id="{57D317E4-D768-839C-2D8C-FE0CD32DC977}"/>
              </a:ext>
            </a:extLst>
          </p:cNvPr>
          <p:cNvSpPr>
            <a:spLocks noGrp="1"/>
          </p:cNvSpPr>
          <p:nvPr>
            <p:ph idx="1"/>
          </p:nvPr>
        </p:nvSpPr>
        <p:spPr>
          <a:xfrm>
            <a:off x="838200" y="1825625"/>
            <a:ext cx="10802416" cy="4351338"/>
          </a:xfrm>
        </p:spPr>
        <p:txBody>
          <a:bodyPr/>
          <a:lstStyle/>
          <a:p>
            <a:r>
              <a:rPr lang="en-US" dirty="0"/>
              <a:t>More functions.</a:t>
            </a:r>
          </a:p>
          <a:p>
            <a:r>
              <a:rPr lang="en-US" dirty="0"/>
              <a:t>More features.</a:t>
            </a:r>
          </a:p>
          <a:p>
            <a:r>
              <a:rPr lang="en-US" dirty="0"/>
              <a:t>More output formats and options.</a:t>
            </a:r>
          </a:p>
          <a:p>
            <a:r>
              <a:rPr lang="en-US" dirty="0"/>
              <a:t>More support (e.g. integrated manual, instruction movies).</a:t>
            </a:r>
          </a:p>
          <a:p>
            <a:r>
              <a:rPr lang="en-US" dirty="0"/>
              <a:t>Conventional developments are registered in a ticketing system. From which 2.500 are closed, and 500 still open.</a:t>
            </a:r>
          </a:p>
          <a:p>
            <a:r>
              <a:rPr lang="en-US" dirty="0"/>
              <a:t>So, we may conclude that </a:t>
            </a:r>
            <a:r>
              <a:rPr lang="en-US" b="1" i="1" dirty="0"/>
              <a:t>essentially</a:t>
            </a:r>
            <a:r>
              <a:rPr lang="en-US" dirty="0"/>
              <a:t> this development is more or less finished.</a:t>
            </a:r>
          </a:p>
          <a:p>
            <a:r>
              <a:rPr lang="en-US" b="1" i="1" dirty="0"/>
              <a:t>Essentially</a:t>
            </a:r>
            <a:r>
              <a:rPr lang="en-US" dirty="0"/>
              <a:t>.</a:t>
            </a:r>
          </a:p>
          <a:p>
            <a:endParaRPr lang="en-US" dirty="0"/>
          </a:p>
        </p:txBody>
      </p:sp>
      <p:sp>
        <p:nvSpPr>
          <p:cNvPr id="4" name="Date Placeholder 3">
            <a:extLst>
              <a:ext uri="{FF2B5EF4-FFF2-40B4-BE49-F238E27FC236}">
                <a16:creationId xmlns:a16="http://schemas.microsoft.com/office/drawing/2014/main" id="{F5326C32-3B01-23E4-1D11-6C29AD561709}"/>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89E54D09-E2C8-6E92-F5E1-EC4A6DA31647}"/>
              </a:ext>
            </a:extLst>
          </p:cNvPr>
          <p:cNvSpPr>
            <a:spLocks noGrp="1"/>
          </p:cNvSpPr>
          <p:nvPr>
            <p:ph type="sldNum" sz="quarter" idx="12"/>
          </p:nvPr>
        </p:nvSpPr>
        <p:spPr/>
        <p:txBody>
          <a:bodyPr/>
          <a:lstStyle/>
          <a:p>
            <a:fld id="{2C4BDB0B-48F0-468E-9759-F63765CE59F2}" type="slidenum">
              <a:rPr lang="nl-NL" altLang="nl-NL" smtClean="0"/>
              <a:pPr/>
              <a:t>6</a:t>
            </a:fld>
            <a:endParaRPr lang="nl-NL" altLang="nl-NL"/>
          </a:p>
        </p:txBody>
      </p:sp>
    </p:spTree>
    <p:extLst>
      <p:ext uri="{BB962C8B-B14F-4D97-AF65-F5344CB8AC3E}">
        <p14:creationId xmlns:p14="http://schemas.microsoft.com/office/powerpoint/2010/main" val="111557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DE24-949C-E4D6-CB74-57CC090CCFC7}"/>
              </a:ext>
            </a:extLst>
          </p:cNvPr>
          <p:cNvSpPr>
            <a:spLocks noGrp="1"/>
          </p:cNvSpPr>
          <p:nvPr>
            <p:ph type="title"/>
          </p:nvPr>
        </p:nvSpPr>
        <p:spPr>
          <a:xfrm>
            <a:off x="688504" y="188640"/>
            <a:ext cx="7922096" cy="820996"/>
          </a:xfrm>
        </p:spPr>
        <p:txBody>
          <a:bodyPr/>
          <a:lstStyle/>
          <a:p>
            <a:pPr algn="l"/>
            <a:r>
              <a:rPr lang="en-US" dirty="0"/>
              <a:t>Advanced developments</a:t>
            </a:r>
          </a:p>
        </p:txBody>
      </p:sp>
      <p:sp>
        <p:nvSpPr>
          <p:cNvPr id="3" name="Content Placeholder 2">
            <a:extLst>
              <a:ext uri="{FF2B5EF4-FFF2-40B4-BE49-F238E27FC236}">
                <a16:creationId xmlns:a16="http://schemas.microsoft.com/office/drawing/2014/main" id="{57D317E4-D768-839C-2D8C-FE0CD32DC977}"/>
              </a:ext>
            </a:extLst>
          </p:cNvPr>
          <p:cNvSpPr>
            <a:spLocks noGrp="1"/>
          </p:cNvSpPr>
          <p:nvPr>
            <p:ph idx="1"/>
          </p:nvPr>
        </p:nvSpPr>
        <p:spPr>
          <a:xfrm>
            <a:off x="838200" y="1825625"/>
            <a:ext cx="10802416" cy="4351338"/>
          </a:xfrm>
        </p:spPr>
        <p:txBody>
          <a:bodyPr/>
          <a:lstStyle/>
          <a:p>
            <a:r>
              <a:rPr lang="en-US" dirty="0"/>
              <a:t>Software collaboration, integration and interfacing.</a:t>
            </a:r>
          </a:p>
          <a:p>
            <a:r>
              <a:rPr lang="en-US" dirty="0"/>
              <a:t>The balance between computational accuracy and computation time.</a:t>
            </a:r>
          </a:p>
          <a:p>
            <a:r>
              <a:rPr lang="en-US" dirty="0"/>
              <a:t>Enhanced representations or algorithms, aimed at improving the effectiveness and efficiency of the program.</a:t>
            </a:r>
          </a:p>
          <a:p>
            <a:r>
              <a:rPr lang="en-US" dirty="0"/>
              <a:t>The fruits of novel technologies, such as fast optimization, machine learning and AI.</a:t>
            </a:r>
          </a:p>
        </p:txBody>
      </p:sp>
      <p:sp>
        <p:nvSpPr>
          <p:cNvPr id="4" name="Date Placeholder 3">
            <a:extLst>
              <a:ext uri="{FF2B5EF4-FFF2-40B4-BE49-F238E27FC236}">
                <a16:creationId xmlns:a16="http://schemas.microsoft.com/office/drawing/2014/main" id="{F5326C32-3B01-23E4-1D11-6C29AD561709}"/>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89E54D09-E2C8-6E92-F5E1-EC4A6DA31647}"/>
              </a:ext>
            </a:extLst>
          </p:cNvPr>
          <p:cNvSpPr>
            <a:spLocks noGrp="1"/>
          </p:cNvSpPr>
          <p:nvPr>
            <p:ph type="sldNum" sz="quarter" idx="12"/>
          </p:nvPr>
        </p:nvSpPr>
        <p:spPr/>
        <p:txBody>
          <a:bodyPr/>
          <a:lstStyle/>
          <a:p>
            <a:fld id="{2C4BDB0B-48F0-468E-9759-F63765CE59F2}" type="slidenum">
              <a:rPr lang="nl-NL" altLang="nl-NL" smtClean="0"/>
              <a:pPr/>
              <a:t>7</a:t>
            </a:fld>
            <a:endParaRPr lang="nl-NL" altLang="nl-NL"/>
          </a:p>
        </p:txBody>
      </p:sp>
    </p:spTree>
    <p:extLst>
      <p:ext uri="{BB962C8B-B14F-4D97-AF65-F5344CB8AC3E}">
        <p14:creationId xmlns:p14="http://schemas.microsoft.com/office/powerpoint/2010/main" val="295107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DE24-949C-E4D6-CB74-57CC090CCFC7}"/>
              </a:ext>
            </a:extLst>
          </p:cNvPr>
          <p:cNvSpPr>
            <a:spLocks noGrp="1"/>
          </p:cNvSpPr>
          <p:nvPr>
            <p:ph type="title"/>
          </p:nvPr>
        </p:nvSpPr>
        <p:spPr>
          <a:xfrm>
            <a:off x="717226" y="323592"/>
            <a:ext cx="7922096" cy="820996"/>
          </a:xfrm>
        </p:spPr>
        <p:txBody>
          <a:bodyPr/>
          <a:lstStyle/>
          <a:p>
            <a:pPr algn="l"/>
            <a:r>
              <a:rPr lang="en-US" dirty="0"/>
              <a:t>Examples of advanced developments</a:t>
            </a:r>
          </a:p>
        </p:txBody>
      </p:sp>
      <p:sp>
        <p:nvSpPr>
          <p:cNvPr id="3" name="Content Placeholder 2">
            <a:extLst>
              <a:ext uri="{FF2B5EF4-FFF2-40B4-BE49-F238E27FC236}">
                <a16:creationId xmlns:a16="http://schemas.microsoft.com/office/drawing/2014/main" id="{57D317E4-D768-839C-2D8C-FE0CD32DC977}"/>
              </a:ext>
            </a:extLst>
          </p:cNvPr>
          <p:cNvSpPr>
            <a:spLocks noGrp="1"/>
          </p:cNvSpPr>
          <p:nvPr>
            <p:ph idx="1"/>
          </p:nvPr>
        </p:nvSpPr>
        <p:spPr>
          <a:xfrm>
            <a:off x="838200" y="1825625"/>
            <a:ext cx="10802416" cy="4351338"/>
          </a:xfrm>
        </p:spPr>
        <p:txBody>
          <a:bodyPr/>
          <a:lstStyle/>
          <a:p>
            <a:pPr marL="0" indent="0">
              <a:buNone/>
            </a:pPr>
            <a:r>
              <a:rPr lang="en-US" dirty="0"/>
              <a:t>As discussed today:</a:t>
            </a:r>
          </a:p>
          <a:p>
            <a:r>
              <a:rPr lang="en-US" dirty="0"/>
              <a:t>Fairway.</a:t>
            </a:r>
          </a:p>
          <a:p>
            <a:r>
              <a:rPr lang="en-US" dirty="0"/>
              <a:t>LEANURBS.</a:t>
            </a:r>
          </a:p>
          <a:p>
            <a:r>
              <a:rPr lang="en-US" dirty="0"/>
              <a:t>Interconnectedness between compartments, bulkheads and decks (in Layout).</a:t>
            </a:r>
          </a:p>
          <a:p>
            <a:r>
              <a:rPr lang="en-US" dirty="0"/>
              <a:t>Numerical integration in </a:t>
            </a:r>
            <a:r>
              <a:rPr lang="en-US" dirty="0" err="1"/>
              <a:t>prob.damstab</a:t>
            </a:r>
            <a:r>
              <a:rPr lang="en-US" dirty="0"/>
              <a:t>.</a:t>
            </a:r>
          </a:p>
          <a:p>
            <a:r>
              <a:rPr lang="en-US" dirty="0"/>
              <a:t>Multithreading.</a:t>
            </a:r>
          </a:p>
          <a:p>
            <a:r>
              <a:rPr lang="en-US" dirty="0"/>
              <a:t>Constraint management as design aid.</a:t>
            </a:r>
          </a:p>
          <a:p>
            <a:r>
              <a:rPr lang="en-US" dirty="0"/>
              <a:t>Ballast optimization in LOCOPIAS.</a:t>
            </a:r>
          </a:p>
          <a:p>
            <a:endParaRPr lang="en-US" dirty="0"/>
          </a:p>
          <a:p>
            <a:endParaRPr lang="en-US" dirty="0"/>
          </a:p>
        </p:txBody>
      </p:sp>
      <p:sp>
        <p:nvSpPr>
          <p:cNvPr id="4" name="Date Placeholder 3">
            <a:extLst>
              <a:ext uri="{FF2B5EF4-FFF2-40B4-BE49-F238E27FC236}">
                <a16:creationId xmlns:a16="http://schemas.microsoft.com/office/drawing/2014/main" id="{F5326C32-3B01-23E4-1D11-6C29AD561709}"/>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89E54D09-E2C8-6E92-F5E1-EC4A6DA31647}"/>
              </a:ext>
            </a:extLst>
          </p:cNvPr>
          <p:cNvSpPr>
            <a:spLocks noGrp="1"/>
          </p:cNvSpPr>
          <p:nvPr>
            <p:ph type="sldNum" sz="quarter" idx="12"/>
          </p:nvPr>
        </p:nvSpPr>
        <p:spPr/>
        <p:txBody>
          <a:bodyPr/>
          <a:lstStyle/>
          <a:p>
            <a:fld id="{2C4BDB0B-48F0-468E-9759-F63765CE59F2}" type="slidenum">
              <a:rPr lang="nl-NL" altLang="nl-NL" smtClean="0"/>
              <a:pPr/>
              <a:t>8</a:t>
            </a:fld>
            <a:endParaRPr lang="nl-NL" altLang="nl-NL"/>
          </a:p>
        </p:txBody>
      </p:sp>
    </p:spTree>
    <p:extLst>
      <p:ext uri="{BB962C8B-B14F-4D97-AF65-F5344CB8AC3E}">
        <p14:creationId xmlns:p14="http://schemas.microsoft.com/office/powerpoint/2010/main" val="41052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DE24-949C-E4D6-CB74-57CC090CCFC7}"/>
              </a:ext>
            </a:extLst>
          </p:cNvPr>
          <p:cNvSpPr>
            <a:spLocks noGrp="1"/>
          </p:cNvSpPr>
          <p:nvPr>
            <p:ph type="title"/>
          </p:nvPr>
        </p:nvSpPr>
        <p:spPr>
          <a:xfrm>
            <a:off x="717226" y="323592"/>
            <a:ext cx="7922096" cy="820996"/>
          </a:xfrm>
        </p:spPr>
        <p:txBody>
          <a:bodyPr/>
          <a:lstStyle/>
          <a:p>
            <a:pPr algn="l"/>
            <a:r>
              <a:rPr lang="en-US" dirty="0"/>
              <a:t>Examples of advanced developments</a:t>
            </a:r>
          </a:p>
        </p:txBody>
      </p:sp>
      <p:sp>
        <p:nvSpPr>
          <p:cNvPr id="3" name="Content Placeholder 2">
            <a:extLst>
              <a:ext uri="{FF2B5EF4-FFF2-40B4-BE49-F238E27FC236}">
                <a16:creationId xmlns:a16="http://schemas.microsoft.com/office/drawing/2014/main" id="{57D317E4-D768-839C-2D8C-FE0CD32DC977}"/>
              </a:ext>
            </a:extLst>
          </p:cNvPr>
          <p:cNvSpPr>
            <a:spLocks noGrp="1"/>
          </p:cNvSpPr>
          <p:nvPr>
            <p:ph idx="1"/>
          </p:nvPr>
        </p:nvSpPr>
        <p:spPr>
          <a:xfrm>
            <a:off x="838200" y="1825625"/>
            <a:ext cx="10802416" cy="4351338"/>
          </a:xfrm>
        </p:spPr>
        <p:txBody>
          <a:bodyPr/>
          <a:lstStyle/>
          <a:p>
            <a:pPr marL="0" indent="0">
              <a:buNone/>
            </a:pPr>
            <a:r>
              <a:rPr lang="en-US" dirty="0"/>
              <a:t>Other:</a:t>
            </a:r>
          </a:p>
          <a:p>
            <a:r>
              <a:rPr lang="en-US" dirty="0"/>
              <a:t>Container optimization in LOCOPIAS.</a:t>
            </a:r>
          </a:p>
          <a:p>
            <a:r>
              <a:rPr lang="en-US" dirty="0"/>
              <a:t>CADMATIC – PIAS interface.</a:t>
            </a:r>
          </a:p>
          <a:p>
            <a:r>
              <a:rPr lang="en-US" dirty="0"/>
              <a:t>Interface with DNV Poseidon.</a:t>
            </a:r>
          </a:p>
          <a:p>
            <a:endParaRPr lang="en-US" dirty="0"/>
          </a:p>
          <a:p>
            <a:endParaRPr lang="en-US" dirty="0"/>
          </a:p>
        </p:txBody>
      </p:sp>
      <p:sp>
        <p:nvSpPr>
          <p:cNvPr id="4" name="Date Placeholder 3">
            <a:extLst>
              <a:ext uri="{FF2B5EF4-FFF2-40B4-BE49-F238E27FC236}">
                <a16:creationId xmlns:a16="http://schemas.microsoft.com/office/drawing/2014/main" id="{F5326C32-3B01-23E4-1D11-6C29AD561709}"/>
              </a:ext>
            </a:extLst>
          </p:cNvPr>
          <p:cNvSpPr>
            <a:spLocks noGrp="1"/>
          </p:cNvSpPr>
          <p:nvPr>
            <p:ph type="dt" sz="half" idx="10"/>
          </p:nvPr>
        </p:nvSpPr>
        <p:spPr/>
        <p:txBody>
          <a:bodyPr/>
          <a:lstStyle/>
          <a:p>
            <a:pPr>
              <a:defRPr/>
            </a:pPr>
            <a:r>
              <a:rPr lang="en-US"/>
              <a:t>15-05-2023</a:t>
            </a:r>
            <a:endParaRPr lang="nl-NL" dirty="0"/>
          </a:p>
        </p:txBody>
      </p:sp>
      <p:sp>
        <p:nvSpPr>
          <p:cNvPr id="5" name="Slide Number Placeholder 4">
            <a:extLst>
              <a:ext uri="{FF2B5EF4-FFF2-40B4-BE49-F238E27FC236}">
                <a16:creationId xmlns:a16="http://schemas.microsoft.com/office/drawing/2014/main" id="{89E54D09-E2C8-6E92-F5E1-EC4A6DA31647}"/>
              </a:ext>
            </a:extLst>
          </p:cNvPr>
          <p:cNvSpPr>
            <a:spLocks noGrp="1"/>
          </p:cNvSpPr>
          <p:nvPr>
            <p:ph type="sldNum" sz="quarter" idx="12"/>
          </p:nvPr>
        </p:nvSpPr>
        <p:spPr/>
        <p:txBody>
          <a:bodyPr/>
          <a:lstStyle/>
          <a:p>
            <a:fld id="{2C4BDB0B-48F0-468E-9759-F63765CE59F2}" type="slidenum">
              <a:rPr lang="nl-NL" altLang="nl-NL" smtClean="0"/>
              <a:pPr/>
              <a:t>9</a:t>
            </a:fld>
            <a:endParaRPr lang="nl-NL" altLang="nl-NL"/>
          </a:p>
        </p:txBody>
      </p:sp>
      <p:pic>
        <p:nvPicPr>
          <p:cNvPr id="6" name="Picture 5">
            <a:extLst>
              <a:ext uri="{FF2B5EF4-FFF2-40B4-BE49-F238E27FC236}">
                <a16:creationId xmlns:a16="http://schemas.microsoft.com/office/drawing/2014/main" id="{BA0348BA-36AD-3CBD-16C8-EDB1BC9552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1080" y="3479219"/>
            <a:ext cx="8280920" cy="3378781"/>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7" name="Picture 6" descr="Surface chart&#10;&#10;Description automatically generated with low confidence">
            <a:extLst>
              <a:ext uri="{FF2B5EF4-FFF2-40B4-BE49-F238E27FC236}">
                <a16:creationId xmlns:a16="http://schemas.microsoft.com/office/drawing/2014/main" id="{EF7A7C9A-F0A9-5CA6-7D30-9FD8E17EDE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432" y="3479219"/>
            <a:ext cx="5813802" cy="3258191"/>
          </a:xfrm>
          <a:prstGeom prst="rect">
            <a:avLst/>
          </a:prstGeom>
          <a:noFill/>
          <a:ln>
            <a:noFill/>
          </a:ln>
        </p:spPr>
      </p:pic>
      <p:pic>
        <p:nvPicPr>
          <p:cNvPr id="8" name="Picture 7" descr="Graphical user interface, application&#10;&#10;Description automatically generated">
            <a:extLst>
              <a:ext uri="{FF2B5EF4-FFF2-40B4-BE49-F238E27FC236}">
                <a16:creationId xmlns:a16="http://schemas.microsoft.com/office/drawing/2014/main" id="{5284E3A5-DC10-DB07-16C5-54A888561AB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7234" y="3212976"/>
            <a:ext cx="6162678" cy="3645024"/>
          </a:xfrm>
          <a:prstGeom prst="rect">
            <a:avLst/>
          </a:prstGeom>
          <a:noFill/>
          <a:ln>
            <a:noFill/>
          </a:ln>
        </p:spPr>
      </p:pic>
    </p:spTree>
    <p:extLst>
      <p:ext uri="{BB962C8B-B14F-4D97-AF65-F5344CB8AC3E}">
        <p14:creationId xmlns:p14="http://schemas.microsoft.com/office/powerpoint/2010/main" val="83045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ARC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FBAC335-0094-4667-A8EB-677B90A21B7A}" vid="{026F892B-916E-4B97-96A1-E33AABE2644F}"/>
    </a:ext>
  </a:extLst>
</a:theme>
</file>

<file path=ppt/theme/theme2.xml><?xml version="1.0" encoding="utf-8"?>
<a:theme xmlns:a="http://schemas.openxmlformats.org/drawingml/2006/main" name="2_SARC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FBAC335-0094-4667-A8EB-677B90A21B7A}" vid="{026F892B-916E-4B97-96A1-E33AABE264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2353</TotalTime>
  <Words>830</Words>
  <Application>Microsoft Office PowerPoint</Application>
  <PresentationFormat>Widescreen</PresentationFormat>
  <Paragraphs>159</Paragraphs>
  <Slides>20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HelveticaNeueLT Pro 55 Roman</vt:lpstr>
      <vt:lpstr>1_SARC Theme</vt:lpstr>
      <vt:lpstr>2_SARC Theme</vt:lpstr>
      <vt:lpstr>Tell me An summary of the May 24 COMPIT presentation</vt:lpstr>
      <vt:lpstr>On the acceptance of innovations</vt:lpstr>
      <vt:lpstr>1. The childhood of SARC (the eighties)</vt:lpstr>
      <vt:lpstr>Childhood</vt:lpstr>
      <vt:lpstr>2. Adulthood (1995 – now)</vt:lpstr>
      <vt:lpstr>Conventional developments</vt:lpstr>
      <vt:lpstr>Advanced developments</vt:lpstr>
      <vt:lpstr>Examples of advanced developments</vt:lpstr>
      <vt:lpstr>Examples of advanced developments</vt:lpstr>
      <vt:lpstr>Reception of these advanced developments</vt:lpstr>
      <vt:lpstr>3. Looking back</vt:lpstr>
      <vt:lpstr>Why?</vt:lpstr>
      <vt:lpstr>My estimations</vt:lpstr>
      <vt:lpstr>Status quo</vt:lpstr>
      <vt:lpstr>Considerations 1</vt:lpstr>
      <vt:lpstr>Considerations 2</vt:lpstr>
      <vt:lpstr>Considerations 3</vt:lpstr>
      <vt:lpstr>4. Future</vt:lpstr>
      <vt:lpstr>Conclusion</vt:lpstr>
      <vt:lpstr>Postscript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SARC user day 2017</dc:title>
  <dc:creator>Casimir Koelman | SARC</dc:creator>
  <cp:lastModifiedBy>Herbert Koelman</cp:lastModifiedBy>
  <cp:revision>59</cp:revision>
  <dcterms:created xsi:type="dcterms:W3CDTF">2017-03-01T11:21:45Z</dcterms:created>
  <dcterms:modified xsi:type="dcterms:W3CDTF">2023-05-12T16:46:01Z</dcterms:modified>
</cp:coreProperties>
</file>