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56" r:id="rId5"/>
    <p:sldId id="613" r:id="rId6"/>
    <p:sldId id="622" r:id="rId7"/>
    <p:sldId id="631" r:id="rId8"/>
    <p:sldId id="623" r:id="rId9"/>
    <p:sldId id="624" r:id="rId10"/>
    <p:sldId id="625" r:id="rId11"/>
    <p:sldId id="683" r:id="rId12"/>
    <p:sldId id="634" r:id="rId13"/>
    <p:sldId id="632" r:id="rId14"/>
    <p:sldId id="646" r:id="rId15"/>
    <p:sldId id="644" r:id="rId16"/>
    <p:sldId id="633" r:id="rId17"/>
    <p:sldId id="645" r:id="rId18"/>
    <p:sldId id="648" r:id="rId19"/>
    <p:sldId id="647" r:id="rId20"/>
    <p:sldId id="649" r:id="rId21"/>
    <p:sldId id="700" r:id="rId22"/>
    <p:sldId id="650" r:id="rId23"/>
    <p:sldId id="651" r:id="rId24"/>
    <p:sldId id="652" r:id="rId25"/>
    <p:sldId id="662" r:id="rId26"/>
    <p:sldId id="653" r:id="rId27"/>
    <p:sldId id="654" r:id="rId28"/>
    <p:sldId id="677" r:id="rId29"/>
    <p:sldId id="655" r:id="rId30"/>
    <p:sldId id="656" r:id="rId31"/>
    <p:sldId id="675" r:id="rId32"/>
    <p:sldId id="676" r:id="rId33"/>
    <p:sldId id="678" r:id="rId34"/>
    <p:sldId id="680" r:id="rId35"/>
    <p:sldId id="679" r:id="rId36"/>
    <p:sldId id="695" r:id="rId37"/>
    <p:sldId id="698" r:id="rId38"/>
    <p:sldId id="694" r:id="rId39"/>
    <p:sldId id="696" r:id="rId40"/>
    <p:sldId id="691" r:id="rId41"/>
    <p:sldId id="697" r:id="rId42"/>
    <p:sldId id="682" r:id="rId43"/>
    <p:sldId id="681" r:id="rId44"/>
    <p:sldId id="610" r:id="rId45"/>
    <p:sldId id="611" r:id="rId4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B00"/>
    <a:srgbClr val="E98300"/>
    <a:srgbClr val="ED9C33"/>
    <a:srgbClr val="F4C180"/>
    <a:srgbClr val="8B73A7"/>
    <a:srgbClr val="B6A7C8"/>
    <a:srgbClr val="C4262E"/>
    <a:srgbClr val="DC7D82"/>
    <a:srgbClr val="988F86"/>
    <a:srgbClr val="CBC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92" autoAdjust="0"/>
  </p:normalViewPr>
  <p:slideViewPr>
    <p:cSldViewPr snapToObjects="1" showGuides="1">
      <p:cViewPr>
        <p:scale>
          <a:sx n="60" d="100"/>
          <a:sy n="60" d="100"/>
        </p:scale>
        <p:origin x="-2358" y="-1566"/>
      </p:cViewPr>
      <p:guideLst>
        <p:guide orient="horz" pos="164"/>
        <p:guide orient="horz" pos="4162"/>
        <p:guide orient="horz" pos="731"/>
        <p:guide orient="horz" pos="799"/>
        <p:guide orient="horz" pos="3775"/>
        <p:guide pos="1446"/>
        <p:guide pos="158"/>
        <p:guide pos="5602"/>
        <p:guide pos="4314"/>
        <p:guide pos="4218"/>
        <p:guide pos="2929"/>
        <p:guide pos="2833"/>
        <p:guide pos="15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8"/>
    </p:cViewPr>
  </p:sorterViewPr>
  <p:notesViewPr>
    <p:cSldViewPr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D6135-8E20-43D7-9C95-B544B25DB8B5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B23B9-AD01-416E-BF77-F80B36415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1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C5E0D-B76F-47A8-91B1-C71AD6BE59C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EC2AB-FD5C-4EF7-AF8D-FB95907A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7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70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10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11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12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13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14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15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16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17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18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19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20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21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22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23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24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25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26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27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28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29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30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31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32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33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34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35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36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6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69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39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4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7049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41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7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5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6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7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8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E95507-B799-49AB-8167-D2843D069FD2}" type="slidenum">
              <a:rPr lang="de-DE" altLang="en-US" smtClean="0"/>
              <a:pPr eaLnBrk="1" hangingPunct="1"/>
              <a:t>9</a:t>
            </a:fld>
            <a:endParaRPr lang="de-DE" alt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63"/>
            <a:ext cx="8893174" cy="3096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271529"/>
            <a:ext cx="8893175" cy="1721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4" y="4876154"/>
            <a:ext cx="831762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0"/>
            <a:ext cx="8893174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4508619"/>
            <a:ext cx="6445252" cy="209126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Business area name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264788"/>
            <a:ext cx="8893175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0" y="6272408"/>
            <a:ext cx="8893175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6848475" y="6492748"/>
            <a:ext cx="204565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cap="all" baseline="0" noProof="1" smtClean="0">
                <a:solidFill>
                  <a:schemeClr val="accent2"/>
                </a:solidFill>
              </a:rPr>
              <a:t>Safer, smarter, greener</a:t>
            </a:r>
            <a:endParaRPr lang="en-US" sz="900" b="1" cap="all" baseline="0" noProof="1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91055" y="6517926"/>
            <a:ext cx="46968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noProof="0" dirty="0" smtClean="0">
                <a:solidFill>
                  <a:schemeClr val="tx1"/>
                </a:solidFill>
              </a:rPr>
              <a:t>© DNV GL</a:t>
            </a:r>
            <a:endParaRPr lang="en-US" sz="7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00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a-DK" dirty="0"/>
          </a:p>
        </p:txBody>
      </p:sp>
      <p:sp>
        <p:nvSpPr>
          <p:cNvPr id="7" name="Text Box 28"/>
          <p:cNvSpPr txBox="1">
            <a:spLocks noChangeArrowheads="1"/>
          </p:cNvSpPr>
          <p:nvPr userDrawn="1"/>
        </p:nvSpPr>
        <p:spPr bwMode="auto">
          <a:xfrm>
            <a:off x="-1980728" y="1268413"/>
            <a:ext cx="1887065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sz="900" b="1" noProof="1" smtClean="0">
                <a:solidFill>
                  <a:schemeClr val="tx1"/>
                </a:solidFill>
                <a:latin typeface="+mn-lt"/>
              </a:rPr>
              <a:t>Make subheader</a:t>
            </a:r>
            <a:br>
              <a:rPr lang="en-GB" sz="900" b="1" noProof="1" smtClean="0">
                <a:solidFill>
                  <a:schemeClr val="tx1"/>
                </a:solidFill>
                <a:latin typeface="+mn-lt"/>
              </a:rPr>
            </a:b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1. After inserting all bullet </a:t>
            </a:r>
            <a:br>
              <a:rPr lang="en-GB" sz="900" noProof="1" smtClean="0">
                <a:solidFill>
                  <a:schemeClr val="tx1"/>
                </a:solidFill>
                <a:latin typeface="+mn-lt"/>
              </a:rPr>
            </a:b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text on the slide, select </a:t>
            </a:r>
            <a:br>
              <a:rPr lang="en-GB" sz="900" noProof="1" smtClean="0">
                <a:solidFill>
                  <a:schemeClr val="tx1"/>
                </a:solidFill>
                <a:latin typeface="+mn-lt"/>
              </a:rPr>
            </a:b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the text for subheader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2. Click on bullet button from topmenu</a:t>
            </a:r>
            <a:r>
              <a:rPr lang="en-GB" sz="900" baseline="0" noProof="1" smtClean="0">
                <a:solidFill>
                  <a:schemeClr val="tx1"/>
                </a:solidFill>
                <a:latin typeface="+mn-lt"/>
              </a:rPr>
              <a:t> and make the text Bold</a:t>
            </a:r>
            <a:endParaRPr lang="en-GB" sz="9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Rev. 2.0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5121-7DA9-45C9-B7D4-983315C18031}" type="slidenum">
              <a:rPr lang="en-GB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260350"/>
            <a:ext cx="8893174" cy="31612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62572"/>
            <a:ext cx="8425631" cy="1304415"/>
          </a:xfrm>
        </p:spPr>
        <p:txBody>
          <a:bodyPr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Rev. 2.0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3601" y="3343880"/>
            <a:ext cx="8895600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0823" y="3518053"/>
            <a:ext cx="4246563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3" y="3752838"/>
            <a:ext cx="4246563" cy="20487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Insert Email address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3" y="3957711"/>
            <a:ext cx="4246563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Insert Telephone number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0825" y="5769260"/>
            <a:ext cx="204565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b="1" cap="all" baseline="0" noProof="1" smtClean="0">
                <a:solidFill>
                  <a:schemeClr val="accent2"/>
                </a:solidFill>
              </a:rPr>
              <a:t>Safer, smarter, greener</a:t>
            </a:r>
            <a:endParaRPr lang="en-US" sz="900" b="1" cap="all" baseline="0" noProof="1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9663" y="4967444"/>
            <a:ext cx="20456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cap="none" baseline="0" noProof="1" smtClean="0">
                <a:solidFill>
                  <a:schemeClr val="tx1"/>
                </a:solidFill>
              </a:rPr>
              <a:t>www.dnvgl.com</a:t>
            </a:r>
            <a:endParaRPr lang="en-US" sz="1200" b="1" cap="none" baseline="0" noProof="1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1055" y="6517926"/>
            <a:ext cx="46968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noProof="0" dirty="0" smtClean="0">
                <a:solidFill>
                  <a:schemeClr val="tx1"/>
                </a:solidFill>
              </a:rPr>
              <a:t>© DNV GL</a:t>
            </a:r>
            <a:endParaRPr lang="en-US" sz="7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7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a-DK" dirty="0"/>
          </a:p>
        </p:txBody>
      </p:sp>
      <p:sp>
        <p:nvSpPr>
          <p:cNvPr id="7" name="Text Box 28"/>
          <p:cNvSpPr txBox="1">
            <a:spLocks noChangeArrowheads="1"/>
          </p:cNvSpPr>
          <p:nvPr userDrawn="1"/>
        </p:nvSpPr>
        <p:spPr bwMode="auto">
          <a:xfrm>
            <a:off x="-1980728" y="1268413"/>
            <a:ext cx="1887065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sz="900" b="1" noProof="1" smtClean="0">
                <a:solidFill>
                  <a:schemeClr val="tx1"/>
                </a:solidFill>
                <a:latin typeface="+mn-lt"/>
              </a:rPr>
              <a:t>Make subheader</a:t>
            </a:r>
            <a:br>
              <a:rPr lang="en-GB" sz="900" b="1" noProof="1" smtClean="0">
                <a:solidFill>
                  <a:schemeClr val="tx1"/>
                </a:solidFill>
                <a:latin typeface="+mn-lt"/>
              </a:rPr>
            </a:b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1. After inserting all bullet </a:t>
            </a:r>
            <a:br>
              <a:rPr lang="en-GB" sz="900" noProof="1" smtClean="0">
                <a:solidFill>
                  <a:schemeClr val="tx1"/>
                </a:solidFill>
                <a:latin typeface="+mn-lt"/>
              </a:rPr>
            </a:b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text on the slide, select </a:t>
            </a:r>
            <a:br>
              <a:rPr lang="en-GB" sz="900" noProof="1" smtClean="0">
                <a:solidFill>
                  <a:schemeClr val="tx1"/>
                </a:solidFill>
                <a:latin typeface="+mn-lt"/>
              </a:rPr>
            </a:b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the text for subheader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GB" sz="900" noProof="1" smtClean="0">
                <a:solidFill>
                  <a:schemeClr val="tx1"/>
                </a:solidFill>
                <a:latin typeface="+mn-lt"/>
              </a:rPr>
              <a:t>2. Click on bullet button from topmenu</a:t>
            </a:r>
            <a:r>
              <a:rPr lang="en-GB" sz="900" baseline="0" noProof="1" smtClean="0">
                <a:solidFill>
                  <a:schemeClr val="tx1"/>
                </a:solidFill>
                <a:latin typeface="+mn-lt"/>
              </a:rPr>
              <a:t> and make the text Bold</a:t>
            </a:r>
            <a:endParaRPr lang="en-GB" sz="9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5496" y="6639892"/>
            <a:ext cx="744287" cy="317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A07366-CB75-4AA8-9E5B-928B849F42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1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DNV\New upgrading projects received September 2013\PPT project assigned September 2013-\work\A4 PPT logos.em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/>
          <a:stretch/>
        </p:blipFill>
        <p:spPr bwMode="auto">
          <a:xfrm>
            <a:off x="0" y="6277564"/>
            <a:ext cx="8895105" cy="3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41082"/>
            <a:ext cx="8641656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268414"/>
            <a:ext cx="8641656" cy="47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680" y="6517926"/>
            <a:ext cx="2805708" cy="317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Rev. 2.0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0823" y="6517926"/>
            <a:ext cx="240231" cy="317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43200"/>
            <a:ext cx="889248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1055" y="6517926"/>
            <a:ext cx="46968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noProof="0" dirty="0" smtClean="0">
                <a:solidFill>
                  <a:schemeClr val="tx1"/>
                </a:solidFill>
              </a:rPr>
              <a:t>© DNV GL</a:t>
            </a:r>
            <a:endParaRPr lang="en-US" sz="7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7" r:id="rId3"/>
    <p:sldLayoutId id="2147483668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 2" pitchFamily="18" charset="2"/>
        <a:buChar char=""/>
        <a:defRPr sz="1600" b="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612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828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044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file:///E:\2017_04_HerbertSARC\collision_DTU.avi" TargetMode="External"/><Relationship Id="rId7" Type="http://schemas.openxmlformats.org/officeDocument/2006/relationships/image" Target="../media/image30.png"/><Relationship Id="rId2" Type="http://schemas.openxmlformats.org/officeDocument/2006/relationships/video" Target="file:///E:\2017_04_HerbertSARC\IceBreaking.mpg" TargetMode="External"/><Relationship Id="rId1" Type="http://schemas.openxmlformats.org/officeDocument/2006/relationships/video" Target="file:///E:\2017_04_HerbertSARC\aida_greenwater.mpg" TargetMode="Externa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file:///C:\Users\volber\Documents\2016Hamburg_CopenhagenManagement\fire%20slice%20temp.mpg" TargetMode="External"/><Relationship Id="rId1" Type="http://schemas.openxmlformats.org/officeDocument/2006/relationships/video" Target="file:///C:\Users\volber\Documents\2016Hamburg_CopenhagenManagement\Rea-VR-Simu.mpg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2017_04_HerbertSARC\SMS_WMV%20V8.wmv" TargetMode="External"/><Relationship Id="rId1" Type="http://schemas.microsoft.com/office/2007/relationships/media" Target="file:///E:\2017_04_HerbertSARC\SMS_WMV%20V8.wmv" TargetMode="Externa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 err="1" smtClean="0"/>
              <a:t>Ship</a:t>
            </a:r>
            <a:r>
              <a:rPr lang="de-DE" sz="3200" dirty="0" smtClean="0"/>
              <a:t> Design – To </a:t>
            </a:r>
            <a:r>
              <a:rPr lang="de-DE" sz="3200" dirty="0" err="1" smtClean="0"/>
              <a:t>Boldly</a:t>
            </a:r>
            <a:r>
              <a:rPr lang="de-DE" sz="3200" dirty="0" smtClean="0"/>
              <a:t> Go…</a:t>
            </a:r>
            <a:endParaRPr lang="de-DE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 smtClean="0">
                <a:latin typeface="+mn-lt"/>
              </a:rPr>
              <a:t>Volker Bertram</a:t>
            </a:r>
            <a:endParaRPr lang="en-US" dirty="0">
              <a:latin typeface="+mn-lt"/>
            </a:endParaRPr>
          </a:p>
        </p:txBody>
      </p:sp>
      <p:pic>
        <p:nvPicPr>
          <p:cNvPr id="13314" name="Picture 2" descr="http://media.moddb.com/images/groups/1/1/981/Star_Trek_Enterprise_A_cutaway_po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6311613" cy="364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Essentially a human task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10</a:t>
            </a:fld>
            <a:endParaRPr lang="de-DE" sz="1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46138" y="1527175"/>
            <a:ext cx="76930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>
                <a:latin typeface="+mj-lt"/>
              </a:rPr>
              <a:t> Requires creativity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>
                <a:latin typeface="+mj-lt"/>
              </a:rPr>
              <a:t> Requires “seeing” the larger picture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>
                <a:latin typeface="+mj-lt"/>
              </a:rPr>
              <a:t> Systematic variations can be done by computer </a:t>
            </a:r>
          </a:p>
        </p:txBody>
      </p:sp>
      <p:pic>
        <p:nvPicPr>
          <p:cNvPr id="6" name="Picture 13" descr="fig9_optimizationProblem2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33713"/>
            <a:ext cx="5338936" cy="316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5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the optimization model not trivial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11</a:t>
            </a:fld>
            <a:endParaRPr lang="de-DE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Parametric variations rule, OK?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12</a:t>
            </a:fld>
            <a:endParaRPr lang="de-DE" sz="1000" dirty="0"/>
          </a:p>
        </p:txBody>
      </p:sp>
      <p:pic>
        <p:nvPicPr>
          <p:cNvPr id="4" name="Picture 14" descr="parameter_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91" y="1053344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ameter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arameter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arameter_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arameter_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arameter_0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parameter_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arameter_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rameter_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8" y="1052736"/>
            <a:ext cx="5696047" cy="51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49300" y="1417638"/>
            <a:ext cx="2454548" cy="114726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mtClean="0"/>
              <a:t>Fine/Design &amp; OMNIS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CAESES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97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Algorithms are </a:t>
            </a:r>
            <a:r>
              <a:rPr lang="en-US" dirty="0" err="1"/>
              <a:t>en</a:t>
            </a:r>
            <a:r>
              <a:rPr lang="en-US" dirty="0"/>
              <a:t> vogue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13</a:t>
            </a:fld>
            <a:endParaRPr lang="de-DE" sz="1000" dirty="0"/>
          </a:p>
        </p:txBody>
      </p:sp>
      <p:pic>
        <p:nvPicPr>
          <p:cNvPr id="4" name="Picture 7" descr="evolve1at3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348735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43300" y="1549236"/>
            <a:ext cx="5600700" cy="187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evolutionary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quite slow, but easily parallelized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</a:t>
            </a:r>
            <a:r>
              <a:rPr lang="en-US" sz="2000" dirty="0" smtClean="0">
                <a:latin typeface="+mj-lt"/>
              </a:rPr>
              <a:t>obust</a:t>
            </a:r>
            <a:endParaRPr lang="en-US" sz="2000" dirty="0">
              <a:latin typeface="+mj-lt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easily available</a:t>
            </a:r>
          </a:p>
        </p:txBody>
      </p:sp>
    </p:spTree>
    <p:extLst>
      <p:ext uri="{BB962C8B-B14F-4D97-AF65-F5344CB8AC3E}">
        <p14:creationId xmlns:p14="http://schemas.microsoft.com/office/powerpoint/2010/main" val="14505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saves a lot of fuel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14</a:t>
            </a:fld>
            <a:endParaRPr lang="de-DE" sz="1000" dirty="0"/>
          </a:p>
        </p:txBody>
      </p:sp>
      <p:pic>
        <p:nvPicPr>
          <p:cNvPr id="4" name="Picture 15" descr="comp_000_DES_0564mod1_NoLeg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b="6914"/>
          <a:stretch>
            <a:fillRect/>
          </a:stretch>
        </p:blipFill>
        <p:spPr bwMode="auto">
          <a:xfrm>
            <a:off x="0" y="980728"/>
            <a:ext cx="6924891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4168" y="1124744"/>
            <a:ext cx="6096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latin typeface="Arial Narrow" pitchFamily="34" charset="0"/>
              </a:rPr>
              <a:t>before</a:t>
            </a:r>
            <a:endParaRPr lang="en-US" sz="1600" dirty="0">
              <a:latin typeface="Arial Narrow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03850" y="5877272"/>
            <a:ext cx="770236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latin typeface="Arial Narrow" pitchFamily="34" charset="0"/>
              </a:rPr>
              <a:t>after</a:t>
            </a:r>
            <a:endParaRPr lang="en-US" sz="1600" dirty="0">
              <a:latin typeface="Arial Narrow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86230" y="4656038"/>
            <a:ext cx="369364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+mj-lt"/>
              </a:rPr>
              <a:t>minimize annual fuel bill</a:t>
            </a:r>
          </a:p>
          <a:p>
            <a:pPr eaLnBrk="1" hangingPunct="1"/>
            <a:endParaRPr lang="en-US" sz="1600" dirty="0" smtClean="0">
              <a:latin typeface="+mj-lt"/>
            </a:endParaRPr>
          </a:p>
          <a:p>
            <a:pPr eaLnBrk="1" hangingPunct="1"/>
            <a:r>
              <a:rPr lang="en-US" sz="1600" dirty="0" smtClean="0">
                <a:latin typeface="+mj-lt"/>
              </a:rPr>
              <a:t>25000 variants</a:t>
            </a:r>
          </a:p>
          <a:p>
            <a:pPr eaLnBrk="1" hangingPunct="1"/>
            <a:r>
              <a:rPr lang="en-US" sz="1600" b="1" dirty="0" smtClean="0">
                <a:latin typeface="+mj-lt"/>
              </a:rPr>
              <a:t>5.5% saved </a:t>
            </a:r>
            <a:r>
              <a:rPr lang="en-US" sz="1600" dirty="0" smtClean="0">
                <a:latin typeface="+mj-lt"/>
              </a:rPr>
              <a:t>(= 12 </a:t>
            </a:r>
            <a:r>
              <a:rPr lang="en-US" sz="1600" dirty="0" err="1" smtClean="0">
                <a:latin typeface="+mj-lt"/>
              </a:rPr>
              <a:t>mUSD</a:t>
            </a:r>
            <a:r>
              <a:rPr lang="en-US" sz="1600" dirty="0" smtClean="0">
                <a:latin typeface="+mj-lt"/>
              </a:rPr>
              <a:t> / ship)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73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Navigator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15</a:t>
            </a:fld>
            <a:endParaRPr lang="de-DE" sz="1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rot="-164475">
            <a:off x="5883268" y="983919"/>
            <a:ext cx="3233737" cy="3721100"/>
            <a:chOff x="3424" y="88"/>
            <a:chExt cx="2219" cy="234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 flipH="1">
              <a:off x="3424" y="88"/>
              <a:ext cx="2118" cy="2344"/>
              <a:chOff x="3620" y="587"/>
              <a:chExt cx="2118" cy="2344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4642" y="687"/>
                <a:ext cx="48" cy="103"/>
              </a:xfrm>
              <a:custGeom>
                <a:avLst/>
                <a:gdLst>
                  <a:gd name="T0" fmla="*/ 0 w 47"/>
                  <a:gd name="T1" fmla="*/ 152 h 101"/>
                  <a:gd name="T2" fmla="*/ 17 w 47"/>
                  <a:gd name="T3" fmla="*/ 160 h 101"/>
                  <a:gd name="T4" fmla="*/ 71 w 47"/>
                  <a:gd name="T5" fmla="*/ 5 h 101"/>
                  <a:gd name="T6" fmla="*/ 55 w 47"/>
                  <a:gd name="T7" fmla="*/ 0 h 101"/>
                  <a:gd name="T8" fmla="*/ 0 w 47"/>
                  <a:gd name="T9" fmla="*/ 152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1"/>
                  <a:gd name="T17" fmla="*/ 47 w 47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1">
                    <a:moveTo>
                      <a:pt x="0" y="96"/>
                    </a:moveTo>
                    <a:lnTo>
                      <a:pt x="17" y="101"/>
                    </a:lnTo>
                    <a:lnTo>
                      <a:pt x="47" y="5"/>
                    </a:lnTo>
                    <a:lnTo>
                      <a:pt x="31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20" y="587"/>
                <a:ext cx="2118" cy="2344"/>
                <a:chOff x="3620" y="270"/>
                <a:chExt cx="2118" cy="2344"/>
              </a:xfrm>
            </p:grpSpPr>
            <p:sp>
              <p:nvSpPr>
                <p:cNvPr id="32" name="Freeform 8"/>
                <p:cNvSpPr>
                  <a:spLocks/>
                </p:cNvSpPr>
                <p:nvPr/>
              </p:nvSpPr>
              <p:spPr bwMode="auto">
                <a:xfrm>
                  <a:off x="4349" y="2374"/>
                  <a:ext cx="28" cy="90"/>
                </a:xfrm>
                <a:custGeom>
                  <a:avLst/>
                  <a:gdLst>
                    <a:gd name="T0" fmla="*/ 17 w 28"/>
                    <a:gd name="T1" fmla="*/ 0 h 87"/>
                    <a:gd name="T2" fmla="*/ 0 w 28"/>
                    <a:gd name="T3" fmla="*/ 2 h 87"/>
                    <a:gd name="T4" fmla="*/ 11 w 28"/>
                    <a:gd name="T5" fmla="*/ 194 h 87"/>
                    <a:gd name="T6" fmla="*/ 28 w 28"/>
                    <a:gd name="T7" fmla="*/ 188 h 87"/>
                    <a:gd name="T8" fmla="*/ 17 w 28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"/>
                    <a:gd name="T16" fmla="*/ 0 h 87"/>
                    <a:gd name="T17" fmla="*/ 28 w 28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" h="87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1" y="87"/>
                      </a:lnTo>
                      <a:lnTo>
                        <a:pt x="28" y="8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3" name="Group 9"/>
                <p:cNvGrpSpPr>
                  <a:grpSpLocks/>
                </p:cNvGrpSpPr>
                <p:nvPr/>
              </p:nvGrpSpPr>
              <p:grpSpPr bwMode="auto">
                <a:xfrm>
                  <a:off x="3620" y="270"/>
                  <a:ext cx="2118" cy="2344"/>
                  <a:chOff x="3620" y="270"/>
                  <a:chExt cx="2118" cy="2344"/>
                </a:xfrm>
              </p:grpSpPr>
              <p:sp>
                <p:nvSpPr>
                  <p:cNvPr id="34" name="Freeform 10"/>
                  <p:cNvSpPr>
                    <a:spLocks/>
                  </p:cNvSpPr>
                  <p:nvPr/>
                </p:nvSpPr>
                <p:spPr bwMode="auto">
                  <a:xfrm>
                    <a:off x="3923" y="2428"/>
                    <a:ext cx="34" cy="95"/>
                  </a:xfrm>
                  <a:custGeom>
                    <a:avLst/>
                    <a:gdLst>
                      <a:gd name="T0" fmla="*/ 34 w 34"/>
                      <a:gd name="T1" fmla="*/ 3 h 93"/>
                      <a:gd name="T2" fmla="*/ 16 w 34"/>
                      <a:gd name="T3" fmla="*/ 0 h 93"/>
                      <a:gd name="T4" fmla="*/ 0 w 34"/>
                      <a:gd name="T5" fmla="*/ 148 h 93"/>
                      <a:gd name="T6" fmla="*/ 19 w 34"/>
                      <a:gd name="T7" fmla="*/ 153 h 93"/>
                      <a:gd name="T8" fmla="*/ 34 w 34"/>
                      <a:gd name="T9" fmla="*/ 3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93"/>
                      <a:gd name="T17" fmla="*/ 34 w 34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93">
                        <a:moveTo>
                          <a:pt x="34" y="3"/>
                        </a:moveTo>
                        <a:lnTo>
                          <a:pt x="16" y="0"/>
                        </a:lnTo>
                        <a:lnTo>
                          <a:pt x="0" y="90"/>
                        </a:lnTo>
                        <a:lnTo>
                          <a:pt x="19" y="93"/>
                        </a:lnTo>
                        <a:lnTo>
                          <a:pt x="3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620" y="270"/>
                    <a:ext cx="2118" cy="2344"/>
                    <a:chOff x="3628" y="119"/>
                    <a:chExt cx="2118" cy="2344"/>
                  </a:xfrm>
                </p:grpSpPr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742" y="2270"/>
                      <a:ext cx="59" cy="103"/>
                    </a:xfrm>
                    <a:custGeom>
                      <a:avLst/>
                      <a:gdLst>
                        <a:gd name="T0" fmla="*/ 128 w 57"/>
                        <a:gd name="T1" fmla="*/ 7 h 100"/>
                        <a:gd name="T2" fmla="*/ 88 w 57"/>
                        <a:gd name="T3" fmla="*/ 0 h 100"/>
                        <a:gd name="T4" fmla="*/ 0 w 57"/>
                        <a:gd name="T5" fmla="*/ 186 h 100"/>
                        <a:gd name="T6" fmla="*/ 41 w 57"/>
                        <a:gd name="T7" fmla="*/ 203 h 100"/>
                        <a:gd name="T8" fmla="*/ 128 w 57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57" y="7"/>
                          </a:moveTo>
                          <a:lnTo>
                            <a:pt x="39" y="0"/>
                          </a:lnTo>
                          <a:lnTo>
                            <a:pt x="0" y="92"/>
                          </a:lnTo>
                          <a:lnTo>
                            <a:pt x="17" y="100"/>
                          </a:lnTo>
                          <a:lnTo>
                            <a:pt x="57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3698" y="2265"/>
                      <a:ext cx="58" cy="103"/>
                    </a:xfrm>
                    <a:custGeom>
                      <a:avLst/>
                      <a:gdLst>
                        <a:gd name="T0" fmla="*/ 128 w 56"/>
                        <a:gd name="T1" fmla="*/ 7 h 100"/>
                        <a:gd name="T2" fmla="*/ 94 w 56"/>
                        <a:gd name="T3" fmla="*/ 0 h 100"/>
                        <a:gd name="T4" fmla="*/ 0 w 56"/>
                        <a:gd name="T5" fmla="*/ 188 h 100"/>
                        <a:gd name="T6" fmla="*/ 40 w 56"/>
                        <a:gd name="T7" fmla="*/ 203 h 100"/>
                        <a:gd name="T8" fmla="*/ 128 w 56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100"/>
                        <a:gd name="T17" fmla="*/ 56 w 56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100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100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656" y="2259"/>
                      <a:ext cx="58" cy="102"/>
                    </a:xfrm>
                    <a:custGeom>
                      <a:avLst/>
                      <a:gdLst>
                        <a:gd name="T0" fmla="*/ 128 w 56"/>
                        <a:gd name="T1" fmla="*/ 7 h 99"/>
                        <a:gd name="T2" fmla="*/ 94 w 56"/>
                        <a:gd name="T3" fmla="*/ 0 h 99"/>
                        <a:gd name="T4" fmla="*/ 0 w 56"/>
                        <a:gd name="T5" fmla="*/ 190 h 99"/>
                        <a:gd name="T6" fmla="*/ 40 w 56"/>
                        <a:gd name="T7" fmla="*/ 202 h 99"/>
                        <a:gd name="T8" fmla="*/ 128 w 56"/>
                        <a:gd name="T9" fmla="*/ 7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9"/>
                        <a:gd name="T17" fmla="*/ 56 w 56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9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99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3976" y="2274"/>
                      <a:ext cx="34" cy="97"/>
                    </a:xfrm>
                    <a:custGeom>
                      <a:avLst/>
                      <a:gdLst>
                        <a:gd name="T0" fmla="*/ 64 w 33"/>
                        <a:gd name="T1" fmla="*/ 3 h 95"/>
                        <a:gd name="T2" fmla="*/ 16 w 33"/>
                        <a:gd name="T3" fmla="*/ 0 h 95"/>
                        <a:gd name="T4" fmla="*/ 0 w 33"/>
                        <a:gd name="T5" fmla="*/ 150 h 95"/>
                        <a:gd name="T6" fmla="*/ 41 w 33"/>
                        <a:gd name="T7" fmla="*/ 155 h 95"/>
                        <a:gd name="T8" fmla="*/ 64 w 33"/>
                        <a:gd name="T9" fmla="*/ 3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5"/>
                        <a:gd name="T17" fmla="*/ 33 w 33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5">
                          <a:moveTo>
                            <a:pt x="33" y="3"/>
                          </a:moveTo>
                          <a:lnTo>
                            <a:pt x="16" y="0"/>
                          </a:lnTo>
                          <a:lnTo>
                            <a:pt x="0" y="92"/>
                          </a:lnTo>
                          <a:lnTo>
                            <a:pt x="17" y="95"/>
                          </a:lnTo>
                          <a:lnTo>
                            <a:pt x="33" y="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3884" y="2281"/>
                      <a:ext cx="41" cy="96"/>
                    </a:xfrm>
                    <a:custGeom>
                      <a:avLst/>
                      <a:gdLst>
                        <a:gd name="T0" fmla="*/ 67 w 40"/>
                        <a:gd name="T1" fmla="*/ 4 h 94"/>
                        <a:gd name="T2" fmla="*/ 47 w 40"/>
                        <a:gd name="T3" fmla="*/ 0 h 94"/>
                        <a:gd name="T4" fmla="*/ 0 w 40"/>
                        <a:gd name="T5" fmla="*/ 148 h 94"/>
                        <a:gd name="T6" fmla="*/ 17 w 40"/>
                        <a:gd name="T7" fmla="*/ 154 h 94"/>
                        <a:gd name="T8" fmla="*/ 67 w 40"/>
                        <a:gd name="T9" fmla="*/ 4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4"/>
                        <a:gd name="T17" fmla="*/ 40 w 40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4">
                          <a:moveTo>
                            <a:pt x="40" y="4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7" y="94"/>
                          </a:lnTo>
                          <a:lnTo>
                            <a:pt x="40" y="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839" y="2277"/>
                      <a:ext cx="42" cy="97"/>
                    </a:xfrm>
                    <a:custGeom>
                      <a:avLst/>
                      <a:gdLst>
                        <a:gd name="T0" fmla="*/ 68 w 41"/>
                        <a:gd name="T1" fmla="*/ 5 h 95"/>
                        <a:gd name="T2" fmla="*/ 47 w 41"/>
                        <a:gd name="T3" fmla="*/ 0 h 95"/>
                        <a:gd name="T4" fmla="*/ 0 w 41"/>
                        <a:gd name="T5" fmla="*/ 147 h 95"/>
                        <a:gd name="T6" fmla="*/ 19 w 41"/>
                        <a:gd name="T7" fmla="*/ 155 h 95"/>
                        <a:gd name="T8" fmla="*/ 68 w 41"/>
                        <a:gd name="T9" fmla="*/ 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1"/>
                        <a:gd name="T16" fmla="*/ 0 h 95"/>
                        <a:gd name="T17" fmla="*/ 41 w 4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1" h="95">
                          <a:moveTo>
                            <a:pt x="41" y="5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9" y="95"/>
                          </a:lnTo>
                          <a:lnTo>
                            <a:pt x="41" y="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19" y="2255"/>
                      <a:ext cx="21" cy="95"/>
                    </a:xfrm>
                    <a:custGeom>
                      <a:avLst/>
                      <a:gdLst>
                        <a:gd name="T0" fmla="*/ 57 w 20"/>
                        <a:gd name="T1" fmla="*/ 0 h 92"/>
                        <a:gd name="T2" fmla="*/ 0 w 20"/>
                        <a:gd name="T3" fmla="*/ 0 h 92"/>
                        <a:gd name="T4" fmla="*/ 1 w 20"/>
                        <a:gd name="T5" fmla="*/ 197 h 92"/>
                        <a:gd name="T6" fmla="*/ 60 w 20"/>
                        <a:gd name="T7" fmla="*/ 195 h 92"/>
                        <a:gd name="T8" fmla="*/ 57 w 20"/>
                        <a:gd name="T9" fmla="*/ 0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92"/>
                        <a:gd name="T17" fmla="*/ 20 w 20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92">
                          <a:moveTo>
                            <a:pt x="19" y="0"/>
                          </a:moveTo>
                          <a:lnTo>
                            <a:pt x="0" y="0"/>
                          </a:lnTo>
                          <a:lnTo>
                            <a:pt x="1" y="92"/>
                          </a:lnTo>
                          <a:lnTo>
                            <a:pt x="20" y="9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173" y="2258"/>
                      <a:ext cx="18" cy="96"/>
                    </a:xfrm>
                    <a:custGeom>
                      <a:avLst/>
                      <a:gdLst>
                        <a:gd name="T0" fmla="*/ 17 w 18"/>
                        <a:gd name="T1" fmla="*/ 0 h 93"/>
                        <a:gd name="T2" fmla="*/ 0 w 18"/>
                        <a:gd name="T3" fmla="*/ 0 h 93"/>
                        <a:gd name="T4" fmla="*/ 0 w 18"/>
                        <a:gd name="T5" fmla="*/ 197 h 93"/>
                        <a:gd name="T6" fmla="*/ 18 w 18"/>
                        <a:gd name="T7" fmla="*/ 197 h 93"/>
                        <a:gd name="T8" fmla="*/ 17 w 18"/>
                        <a:gd name="T9" fmla="*/ 0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93"/>
                        <a:gd name="T17" fmla="*/ 18 w 18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93">
                          <a:moveTo>
                            <a:pt x="17" y="0"/>
                          </a:moveTo>
                          <a:lnTo>
                            <a:pt x="0" y="0"/>
                          </a:lnTo>
                          <a:lnTo>
                            <a:pt x="0" y="93"/>
                          </a:lnTo>
                          <a:lnTo>
                            <a:pt x="18" y="9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124" y="2264"/>
                      <a:ext cx="24" cy="97"/>
                    </a:xfrm>
                    <a:custGeom>
                      <a:avLst/>
                      <a:gdLst>
                        <a:gd name="T0" fmla="*/ 24 w 24"/>
                        <a:gd name="T1" fmla="*/ 1 h 94"/>
                        <a:gd name="T2" fmla="*/ 5 w 24"/>
                        <a:gd name="T3" fmla="*/ 0 h 94"/>
                        <a:gd name="T4" fmla="*/ 0 w 24"/>
                        <a:gd name="T5" fmla="*/ 197 h 94"/>
                        <a:gd name="T6" fmla="*/ 19 w 24"/>
                        <a:gd name="T7" fmla="*/ 198 h 94"/>
                        <a:gd name="T8" fmla="*/ 24 w 24"/>
                        <a:gd name="T9" fmla="*/ 1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94"/>
                        <a:gd name="T17" fmla="*/ 24 w 24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94">
                          <a:moveTo>
                            <a:pt x="24" y="1"/>
                          </a:moveTo>
                          <a:lnTo>
                            <a:pt x="5" y="0"/>
                          </a:lnTo>
                          <a:lnTo>
                            <a:pt x="0" y="93"/>
                          </a:lnTo>
                          <a:lnTo>
                            <a:pt x="19" y="94"/>
                          </a:lnTo>
                          <a:lnTo>
                            <a:pt x="24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073" y="2273"/>
                      <a:ext cx="27" cy="94"/>
                    </a:xfrm>
                    <a:custGeom>
                      <a:avLst/>
                      <a:gdLst>
                        <a:gd name="T0" fmla="*/ 61 w 26"/>
                        <a:gd name="T1" fmla="*/ 1 h 92"/>
                        <a:gd name="T2" fmla="*/ 9 w 26"/>
                        <a:gd name="T3" fmla="*/ 0 h 92"/>
                        <a:gd name="T4" fmla="*/ 0 w 26"/>
                        <a:gd name="T5" fmla="*/ 150 h 92"/>
                        <a:gd name="T6" fmla="*/ 43 w 26"/>
                        <a:gd name="T7" fmla="*/ 152 h 92"/>
                        <a:gd name="T8" fmla="*/ 61 w 26"/>
                        <a:gd name="T9" fmla="*/ 1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"/>
                        <a:gd name="T16" fmla="*/ 0 h 92"/>
                        <a:gd name="T17" fmla="*/ 26 w 26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" h="92">
                          <a:moveTo>
                            <a:pt x="26" y="1"/>
                          </a:moveTo>
                          <a:lnTo>
                            <a:pt x="9" y="0"/>
                          </a:lnTo>
                          <a:lnTo>
                            <a:pt x="0" y="91"/>
                          </a:lnTo>
                          <a:lnTo>
                            <a:pt x="17" y="92"/>
                          </a:lnTo>
                          <a:lnTo>
                            <a:pt x="26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43" y="2203"/>
                      <a:ext cx="35" cy="89"/>
                    </a:xfrm>
                    <a:custGeom>
                      <a:avLst/>
                      <a:gdLst>
                        <a:gd name="T0" fmla="*/ 41 w 34"/>
                        <a:gd name="T1" fmla="*/ 0 h 87"/>
                        <a:gd name="T2" fmla="*/ 0 w 34"/>
                        <a:gd name="T3" fmla="*/ 3 h 87"/>
                        <a:gd name="T4" fmla="*/ 41 w 34"/>
                        <a:gd name="T5" fmla="*/ 148 h 87"/>
                        <a:gd name="T6" fmla="*/ 64 w 34"/>
                        <a:gd name="T7" fmla="*/ 142 h 87"/>
                        <a:gd name="T8" fmla="*/ 41 w 34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87"/>
                        <a:gd name="T17" fmla="*/ 34 w 34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87">
                          <a:moveTo>
                            <a:pt x="17" y="0"/>
                          </a:moveTo>
                          <a:lnTo>
                            <a:pt x="0" y="3"/>
                          </a:lnTo>
                          <a:lnTo>
                            <a:pt x="17" y="87"/>
                          </a:lnTo>
                          <a:lnTo>
                            <a:pt x="34" y="8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399" y="2209"/>
                      <a:ext cx="31" cy="89"/>
                    </a:xfrm>
                    <a:custGeom>
                      <a:avLst/>
                      <a:gdLst>
                        <a:gd name="T0" fmla="*/ 42 w 30"/>
                        <a:gd name="T1" fmla="*/ 0 h 87"/>
                        <a:gd name="T2" fmla="*/ 0 w 30"/>
                        <a:gd name="T3" fmla="*/ 3 h 87"/>
                        <a:gd name="T4" fmla="*/ 11 w 30"/>
                        <a:gd name="T5" fmla="*/ 148 h 87"/>
                        <a:gd name="T6" fmla="*/ 63 w 30"/>
                        <a:gd name="T7" fmla="*/ 143 h 87"/>
                        <a:gd name="T8" fmla="*/ 42 w 30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87"/>
                        <a:gd name="T17" fmla="*/ 30 w 30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87">
                          <a:moveTo>
                            <a:pt x="18" y="0"/>
                          </a:moveTo>
                          <a:lnTo>
                            <a:pt x="0" y="3"/>
                          </a:lnTo>
                          <a:lnTo>
                            <a:pt x="11" y="87"/>
                          </a:lnTo>
                          <a:lnTo>
                            <a:pt x="30" y="8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307" y="2233"/>
                      <a:ext cx="29" cy="88"/>
                    </a:xfrm>
                    <a:custGeom>
                      <a:avLst/>
                      <a:gdLst>
                        <a:gd name="T0" fmla="*/ 44 w 28"/>
                        <a:gd name="T1" fmla="*/ 0 h 85"/>
                        <a:gd name="T2" fmla="*/ 0 w 28"/>
                        <a:gd name="T3" fmla="*/ 2 h 85"/>
                        <a:gd name="T4" fmla="*/ 9 w 28"/>
                        <a:gd name="T5" fmla="*/ 195 h 85"/>
                        <a:gd name="T6" fmla="*/ 62 w 28"/>
                        <a:gd name="T7" fmla="*/ 189 h 85"/>
                        <a:gd name="T8" fmla="*/ 44 w 28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8"/>
                        <a:gd name="T16" fmla="*/ 0 h 85"/>
                        <a:gd name="T17" fmla="*/ 28 w 28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8" h="85">
                          <a:moveTo>
                            <a:pt x="19" y="0"/>
                          </a:moveTo>
                          <a:lnTo>
                            <a:pt x="0" y="2"/>
                          </a:lnTo>
                          <a:lnTo>
                            <a:pt x="9" y="85"/>
                          </a:lnTo>
                          <a:lnTo>
                            <a:pt x="28" y="8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660" y="2111"/>
                      <a:ext cx="56" cy="88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8 h 85"/>
                        <a:gd name="T4" fmla="*/ 62 w 55"/>
                        <a:gd name="T5" fmla="*/ 195 h 85"/>
                        <a:gd name="T6" fmla="*/ 79 w 55"/>
                        <a:gd name="T7" fmla="*/ 176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8"/>
                          </a:lnTo>
                          <a:lnTo>
                            <a:pt x="38" y="85"/>
                          </a:lnTo>
                          <a:lnTo>
                            <a:pt x="55" y="76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615" y="2136"/>
                      <a:ext cx="54" cy="86"/>
                    </a:xfrm>
                    <a:custGeom>
                      <a:avLst/>
                      <a:gdLst>
                        <a:gd name="T0" fmla="*/ 15 w 53"/>
                        <a:gd name="T1" fmla="*/ 0 h 84"/>
                        <a:gd name="T2" fmla="*/ 0 w 53"/>
                        <a:gd name="T3" fmla="*/ 8 h 84"/>
                        <a:gd name="T4" fmla="*/ 62 w 53"/>
                        <a:gd name="T5" fmla="*/ 145 h 84"/>
                        <a:gd name="T6" fmla="*/ 77 w 53"/>
                        <a:gd name="T7" fmla="*/ 133 h 84"/>
                        <a:gd name="T8" fmla="*/ 15 w 53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3"/>
                        <a:gd name="T16" fmla="*/ 0 h 84"/>
                        <a:gd name="T17" fmla="*/ 53 w 53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3" h="84">
                          <a:moveTo>
                            <a:pt x="15" y="0"/>
                          </a:moveTo>
                          <a:lnTo>
                            <a:pt x="0" y="8"/>
                          </a:lnTo>
                          <a:lnTo>
                            <a:pt x="38" y="84"/>
                          </a:lnTo>
                          <a:lnTo>
                            <a:pt x="53" y="76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572" y="2151"/>
                      <a:ext cx="50" cy="87"/>
                    </a:xfrm>
                    <a:custGeom>
                      <a:avLst/>
                      <a:gdLst>
                        <a:gd name="T0" fmla="*/ 46 w 48"/>
                        <a:gd name="T1" fmla="*/ 0 h 84"/>
                        <a:gd name="T2" fmla="*/ 0 w 48"/>
                        <a:gd name="T3" fmla="*/ 7 h 84"/>
                        <a:gd name="T4" fmla="*/ 80 w 48"/>
                        <a:gd name="T5" fmla="*/ 194 h 84"/>
                        <a:gd name="T6" fmla="*/ 125 w 48"/>
                        <a:gd name="T7" fmla="*/ 178 h 84"/>
                        <a:gd name="T8" fmla="*/ 46 w 48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"/>
                        <a:gd name="T16" fmla="*/ 0 h 84"/>
                        <a:gd name="T17" fmla="*/ 48 w 48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" h="84">
                          <a:moveTo>
                            <a:pt x="17" y="0"/>
                          </a:moveTo>
                          <a:lnTo>
                            <a:pt x="0" y="7"/>
                          </a:lnTo>
                          <a:lnTo>
                            <a:pt x="31" y="84"/>
                          </a:lnTo>
                          <a:lnTo>
                            <a:pt x="48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529" y="2169"/>
                      <a:ext cx="43" cy="87"/>
                    </a:xfrm>
                    <a:custGeom>
                      <a:avLst/>
                      <a:gdLst>
                        <a:gd name="T0" fmla="*/ 17 w 42"/>
                        <a:gd name="T1" fmla="*/ 0 h 85"/>
                        <a:gd name="T2" fmla="*/ 0 w 42"/>
                        <a:gd name="T3" fmla="*/ 5 h 85"/>
                        <a:gd name="T4" fmla="*/ 50 w 42"/>
                        <a:gd name="T5" fmla="*/ 146 h 85"/>
                        <a:gd name="T6" fmla="*/ 68 w 42"/>
                        <a:gd name="T7" fmla="*/ 137 h 85"/>
                        <a:gd name="T8" fmla="*/ 17 w 42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5"/>
                        <a:gd name="T17" fmla="*/ 42 w 42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5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26" y="85"/>
                          </a:lnTo>
                          <a:lnTo>
                            <a:pt x="42" y="79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863" y="2004"/>
                      <a:ext cx="64" cy="83"/>
                    </a:xfrm>
                    <a:custGeom>
                      <a:avLst/>
                      <a:gdLst>
                        <a:gd name="T0" fmla="*/ 40 w 62"/>
                        <a:gd name="T1" fmla="*/ 0 h 80"/>
                        <a:gd name="T2" fmla="*/ 0 w 62"/>
                        <a:gd name="T3" fmla="*/ 11 h 80"/>
                        <a:gd name="T4" fmla="*/ 100 w 62"/>
                        <a:gd name="T5" fmla="*/ 192 h 80"/>
                        <a:gd name="T6" fmla="*/ 131 w 62"/>
                        <a:gd name="T7" fmla="*/ 167 h 80"/>
                        <a:gd name="T8" fmla="*/ 40 w 62"/>
                        <a:gd name="T9" fmla="*/ 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0"/>
                        <a:gd name="T17" fmla="*/ 62 w 62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0">
                          <a:moveTo>
                            <a:pt x="16" y="0"/>
                          </a:moveTo>
                          <a:lnTo>
                            <a:pt x="0" y="11"/>
                          </a:lnTo>
                          <a:lnTo>
                            <a:pt x="46" y="80"/>
                          </a:lnTo>
                          <a:lnTo>
                            <a:pt x="62" y="69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22" y="2026"/>
                      <a:ext cx="64" cy="83"/>
                    </a:xfrm>
                    <a:custGeom>
                      <a:avLst/>
                      <a:gdLst>
                        <a:gd name="T0" fmla="*/ 14 w 62"/>
                        <a:gd name="T1" fmla="*/ 0 h 81"/>
                        <a:gd name="T2" fmla="*/ 0 w 62"/>
                        <a:gd name="T3" fmla="*/ 10 h 81"/>
                        <a:gd name="T4" fmla="*/ 103 w 62"/>
                        <a:gd name="T5" fmla="*/ 142 h 81"/>
                        <a:gd name="T6" fmla="*/ 131 w 62"/>
                        <a:gd name="T7" fmla="*/ 127 h 81"/>
                        <a:gd name="T8" fmla="*/ 14 w 62"/>
                        <a:gd name="T9" fmla="*/ 0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1"/>
                        <a:gd name="T17" fmla="*/ 62 w 62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1">
                          <a:moveTo>
                            <a:pt x="14" y="0"/>
                          </a:moveTo>
                          <a:lnTo>
                            <a:pt x="0" y="10"/>
                          </a:lnTo>
                          <a:lnTo>
                            <a:pt x="47" y="81"/>
                          </a:lnTo>
                          <a:lnTo>
                            <a:pt x="62" y="71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80" y="2052"/>
                      <a:ext cx="63" cy="81"/>
                    </a:xfrm>
                    <a:custGeom>
                      <a:avLst/>
                      <a:gdLst>
                        <a:gd name="T0" fmla="*/ 15 w 61"/>
                        <a:gd name="T1" fmla="*/ 0 h 79"/>
                        <a:gd name="T2" fmla="*/ 0 w 61"/>
                        <a:gd name="T3" fmla="*/ 10 h 79"/>
                        <a:gd name="T4" fmla="*/ 104 w 61"/>
                        <a:gd name="T5" fmla="*/ 141 h 79"/>
                        <a:gd name="T6" fmla="*/ 131 w 61"/>
                        <a:gd name="T7" fmla="*/ 126 h 79"/>
                        <a:gd name="T8" fmla="*/ 15 w 61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9"/>
                        <a:gd name="T17" fmla="*/ 61 w 61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9">
                          <a:moveTo>
                            <a:pt x="15" y="0"/>
                          </a:moveTo>
                          <a:lnTo>
                            <a:pt x="0" y="10"/>
                          </a:lnTo>
                          <a:lnTo>
                            <a:pt x="47" y="79"/>
                          </a:lnTo>
                          <a:lnTo>
                            <a:pt x="61" y="69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41" y="2072"/>
                      <a:ext cx="56" cy="87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9 h 85"/>
                        <a:gd name="T4" fmla="*/ 62 w 55"/>
                        <a:gd name="T5" fmla="*/ 146 h 85"/>
                        <a:gd name="T6" fmla="*/ 79 w 55"/>
                        <a:gd name="T7" fmla="*/ 134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9"/>
                          </a:lnTo>
                          <a:lnTo>
                            <a:pt x="38" y="85"/>
                          </a:lnTo>
                          <a:lnTo>
                            <a:pt x="55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042" y="1874"/>
                      <a:ext cx="94" cy="79"/>
                    </a:xfrm>
                    <a:custGeom>
                      <a:avLst/>
                      <a:gdLst>
                        <a:gd name="T0" fmla="*/ 10 w 92"/>
                        <a:gd name="T1" fmla="*/ 0 h 77"/>
                        <a:gd name="T2" fmla="*/ 0 w 92"/>
                        <a:gd name="T3" fmla="*/ 13 h 77"/>
                        <a:gd name="T4" fmla="*/ 137 w 92"/>
                        <a:gd name="T5" fmla="*/ 140 h 77"/>
                        <a:gd name="T6" fmla="*/ 152 w 92"/>
                        <a:gd name="T7" fmla="*/ 121 h 77"/>
                        <a:gd name="T8" fmla="*/ 10 w 92"/>
                        <a:gd name="T9" fmla="*/ 0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2"/>
                        <a:gd name="T16" fmla="*/ 0 h 77"/>
                        <a:gd name="T17" fmla="*/ 92 w 92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2" h="77">
                          <a:moveTo>
                            <a:pt x="10" y="0"/>
                          </a:moveTo>
                          <a:lnTo>
                            <a:pt x="0" y="13"/>
                          </a:lnTo>
                          <a:lnTo>
                            <a:pt x="82" y="77"/>
                          </a:lnTo>
                          <a:lnTo>
                            <a:pt x="92" y="65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007" y="1901"/>
                      <a:ext cx="92" cy="78"/>
                    </a:xfrm>
                    <a:custGeom>
                      <a:avLst/>
                      <a:gdLst>
                        <a:gd name="T0" fmla="*/ 9 w 90"/>
                        <a:gd name="T1" fmla="*/ 0 h 76"/>
                        <a:gd name="T2" fmla="*/ 0 w 90"/>
                        <a:gd name="T3" fmla="*/ 12 h 76"/>
                        <a:gd name="T4" fmla="*/ 135 w 90"/>
                        <a:gd name="T5" fmla="*/ 139 h 76"/>
                        <a:gd name="T6" fmla="*/ 150 w 90"/>
                        <a:gd name="T7" fmla="*/ 120 h 76"/>
                        <a:gd name="T8" fmla="*/ 9 w 90"/>
                        <a:gd name="T9" fmla="*/ 0 h 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0"/>
                        <a:gd name="T16" fmla="*/ 0 h 76"/>
                        <a:gd name="T17" fmla="*/ 90 w 90"/>
                        <a:gd name="T18" fmla="*/ 76 h 7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0" h="76">
                          <a:moveTo>
                            <a:pt x="9" y="0"/>
                          </a:moveTo>
                          <a:lnTo>
                            <a:pt x="0" y="12"/>
                          </a:lnTo>
                          <a:lnTo>
                            <a:pt x="80" y="76"/>
                          </a:lnTo>
                          <a:lnTo>
                            <a:pt x="90" y="64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977" y="1925"/>
                      <a:ext cx="81" cy="81"/>
                    </a:xfrm>
                    <a:custGeom>
                      <a:avLst/>
                      <a:gdLst>
                        <a:gd name="T0" fmla="*/ 14 w 79"/>
                        <a:gd name="T1" fmla="*/ 0 h 79"/>
                        <a:gd name="T2" fmla="*/ 0 w 79"/>
                        <a:gd name="T3" fmla="*/ 14 h 79"/>
                        <a:gd name="T4" fmla="*/ 121 w 79"/>
                        <a:gd name="T5" fmla="*/ 141 h 79"/>
                        <a:gd name="T6" fmla="*/ 141 w 79"/>
                        <a:gd name="T7" fmla="*/ 121 h 79"/>
                        <a:gd name="T8" fmla="*/ 14 w 7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9"/>
                        <a:gd name="T16" fmla="*/ 0 h 79"/>
                        <a:gd name="T17" fmla="*/ 79 w 7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9" h="79">
                          <a:moveTo>
                            <a:pt x="14" y="0"/>
                          </a:moveTo>
                          <a:lnTo>
                            <a:pt x="0" y="14"/>
                          </a:lnTo>
                          <a:lnTo>
                            <a:pt x="66" y="79"/>
                          </a:lnTo>
                          <a:lnTo>
                            <a:pt x="79" y="6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0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36" y="1954"/>
                      <a:ext cx="75" cy="75"/>
                    </a:xfrm>
                    <a:custGeom>
                      <a:avLst/>
                      <a:gdLst>
                        <a:gd name="T0" fmla="*/ 13 w 73"/>
                        <a:gd name="T1" fmla="*/ 0 h 73"/>
                        <a:gd name="T2" fmla="*/ 0 w 73"/>
                        <a:gd name="T3" fmla="*/ 12 h 73"/>
                        <a:gd name="T4" fmla="*/ 116 w 73"/>
                        <a:gd name="T5" fmla="*/ 137 h 73"/>
                        <a:gd name="T6" fmla="*/ 137 w 73"/>
                        <a:gd name="T7" fmla="*/ 116 h 73"/>
                        <a:gd name="T8" fmla="*/ 13 w 73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73"/>
                        <a:gd name="T17" fmla="*/ 73 w 7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73">
                          <a:moveTo>
                            <a:pt x="13" y="0"/>
                          </a:moveTo>
                          <a:lnTo>
                            <a:pt x="0" y="12"/>
                          </a:lnTo>
                          <a:lnTo>
                            <a:pt x="60" y="73"/>
                          </a:lnTo>
                          <a:lnTo>
                            <a:pt x="73" y="60"/>
                          </a:lnTo>
                          <a:lnTo>
                            <a:pt x="1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198" y="1726"/>
                      <a:ext cx="104" cy="61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39 h 59"/>
                        <a:gd name="T4" fmla="*/ 189 w 101"/>
                        <a:gd name="T5" fmla="*/ 129 h 59"/>
                        <a:gd name="T6" fmla="*/ 202 w 101"/>
                        <a:gd name="T7" fmla="*/ 102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5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2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70" y="1759"/>
                      <a:ext cx="104" cy="60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14 h 59"/>
                        <a:gd name="T4" fmla="*/ 189 w 101"/>
                        <a:gd name="T5" fmla="*/ 83 h 59"/>
                        <a:gd name="T6" fmla="*/ 202 w 101"/>
                        <a:gd name="T7" fmla="*/ 69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143" y="1787"/>
                      <a:ext cx="99" cy="65"/>
                    </a:xfrm>
                    <a:custGeom>
                      <a:avLst/>
                      <a:gdLst>
                        <a:gd name="T0" fmla="*/ 8 w 97"/>
                        <a:gd name="T1" fmla="*/ 0 h 64"/>
                        <a:gd name="T2" fmla="*/ 0 w 97"/>
                        <a:gd name="T3" fmla="*/ 14 h 64"/>
                        <a:gd name="T4" fmla="*/ 144 w 97"/>
                        <a:gd name="T5" fmla="*/ 88 h 64"/>
                        <a:gd name="T6" fmla="*/ 156 w 97"/>
                        <a:gd name="T7" fmla="*/ 75 h 64"/>
                        <a:gd name="T8" fmla="*/ 8 w 97"/>
                        <a:gd name="T9" fmla="*/ 0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7"/>
                        <a:gd name="T16" fmla="*/ 0 h 64"/>
                        <a:gd name="T17" fmla="*/ 97 w 97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7" h="64">
                          <a:moveTo>
                            <a:pt x="8" y="0"/>
                          </a:moveTo>
                          <a:lnTo>
                            <a:pt x="0" y="14"/>
                          </a:lnTo>
                          <a:lnTo>
                            <a:pt x="89" y="64"/>
                          </a:lnTo>
                          <a:lnTo>
                            <a:pt x="97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110" y="1820"/>
                      <a:ext cx="101" cy="67"/>
                    </a:xfrm>
                    <a:custGeom>
                      <a:avLst/>
                      <a:gdLst>
                        <a:gd name="T0" fmla="*/ 8 w 99"/>
                        <a:gd name="T1" fmla="*/ 0 h 65"/>
                        <a:gd name="T2" fmla="*/ 0 w 99"/>
                        <a:gd name="T3" fmla="*/ 13 h 65"/>
                        <a:gd name="T4" fmla="*/ 146 w 99"/>
                        <a:gd name="T5" fmla="*/ 132 h 65"/>
                        <a:gd name="T6" fmla="*/ 158 w 99"/>
                        <a:gd name="T7" fmla="*/ 107 h 65"/>
                        <a:gd name="T8" fmla="*/ 8 w 99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"/>
                        <a:gd name="T16" fmla="*/ 0 h 65"/>
                        <a:gd name="T17" fmla="*/ 99 w 99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" h="65">
                          <a:moveTo>
                            <a:pt x="8" y="0"/>
                          </a:moveTo>
                          <a:lnTo>
                            <a:pt x="0" y="13"/>
                          </a:lnTo>
                          <a:lnTo>
                            <a:pt x="91" y="65"/>
                          </a:lnTo>
                          <a:lnTo>
                            <a:pt x="99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29" y="1572"/>
                      <a:ext cx="116" cy="43"/>
                    </a:xfrm>
                    <a:custGeom>
                      <a:avLst/>
                      <a:gdLst>
                        <a:gd name="T0" fmla="*/ 4 w 113"/>
                        <a:gd name="T1" fmla="*/ 0 h 42"/>
                        <a:gd name="T2" fmla="*/ 0 w 113"/>
                        <a:gd name="T3" fmla="*/ 15 h 42"/>
                        <a:gd name="T4" fmla="*/ 203 w 113"/>
                        <a:gd name="T5" fmla="*/ 68 h 42"/>
                        <a:gd name="T6" fmla="*/ 210 w 113"/>
                        <a:gd name="T7" fmla="*/ 51 h 42"/>
                        <a:gd name="T8" fmla="*/ 4 w 11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42"/>
                        <a:gd name="T17" fmla="*/ 113 w 113"/>
                        <a:gd name="T18" fmla="*/ 42 h 4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42">
                          <a:moveTo>
                            <a:pt x="4" y="0"/>
                          </a:moveTo>
                          <a:lnTo>
                            <a:pt x="0" y="15"/>
                          </a:lnTo>
                          <a:lnTo>
                            <a:pt x="109" y="42"/>
                          </a:lnTo>
                          <a:lnTo>
                            <a:pt x="113" y="27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6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308" y="1605"/>
                      <a:ext cx="107" cy="41"/>
                    </a:xfrm>
                    <a:custGeom>
                      <a:avLst/>
                      <a:gdLst>
                        <a:gd name="T0" fmla="*/ 3 w 104"/>
                        <a:gd name="T1" fmla="*/ 0 h 40"/>
                        <a:gd name="T2" fmla="*/ 0 w 104"/>
                        <a:gd name="T3" fmla="*/ 15 h 40"/>
                        <a:gd name="T4" fmla="*/ 199 w 104"/>
                        <a:gd name="T5" fmla="*/ 67 h 40"/>
                        <a:gd name="T6" fmla="*/ 205 w 104"/>
                        <a:gd name="T7" fmla="*/ 49 h 40"/>
                        <a:gd name="T8" fmla="*/ 3 w 10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4"/>
                        <a:gd name="T16" fmla="*/ 0 h 40"/>
                        <a:gd name="T17" fmla="*/ 104 w 10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4" h="4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01" y="40"/>
                          </a:lnTo>
                          <a:lnTo>
                            <a:pt x="104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287" y="1633"/>
                      <a:ext cx="106" cy="56"/>
                    </a:xfrm>
                    <a:custGeom>
                      <a:avLst/>
                      <a:gdLst>
                        <a:gd name="T0" fmla="*/ 6 w 103"/>
                        <a:gd name="T1" fmla="*/ 0 h 54"/>
                        <a:gd name="T2" fmla="*/ 0 w 103"/>
                        <a:gd name="T3" fmla="*/ 39 h 54"/>
                        <a:gd name="T4" fmla="*/ 192 w 103"/>
                        <a:gd name="T5" fmla="*/ 128 h 54"/>
                        <a:gd name="T6" fmla="*/ 204 w 103"/>
                        <a:gd name="T7" fmla="*/ 93 h 54"/>
                        <a:gd name="T8" fmla="*/ 6 w 103"/>
                        <a:gd name="T9" fmla="*/ 0 h 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4"/>
                        <a:gd name="T17" fmla="*/ 103 w 103"/>
                        <a:gd name="T18" fmla="*/ 54 h 5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4">
                          <a:moveTo>
                            <a:pt x="6" y="0"/>
                          </a:moveTo>
                          <a:lnTo>
                            <a:pt x="0" y="15"/>
                          </a:lnTo>
                          <a:lnTo>
                            <a:pt x="97" y="54"/>
                          </a:lnTo>
                          <a:lnTo>
                            <a:pt x="103" y="39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254" y="1663"/>
                      <a:ext cx="105" cy="55"/>
                    </a:xfrm>
                    <a:custGeom>
                      <a:avLst/>
                      <a:gdLst>
                        <a:gd name="T0" fmla="*/ 6 w 103"/>
                        <a:gd name="T1" fmla="*/ 0 h 53"/>
                        <a:gd name="T2" fmla="*/ 0 w 103"/>
                        <a:gd name="T3" fmla="*/ 38 h 53"/>
                        <a:gd name="T4" fmla="*/ 153 w 103"/>
                        <a:gd name="T5" fmla="*/ 127 h 53"/>
                        <a:gd name="T6" fmla="*/ 162 w 103"/>
                        <a:gd name="T7" fmla="*/ 92 h 53"/>
                        <a:gd name="T8" fmla="*/ 6 w 103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3"/>
                        <a:gd name="T17" fmla="*/ 103 w 103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3">
                          <a:moveTo>
                            <a:pt x="6" y="0"/>
                          </a:moveTo>
                          <a:lnTo>
                            <a:pt x="0" y="14"/>
                          </a:lnTo>
                          <a:lnTo>
                            <a:pt x="97" y="53"/>
                          </a:lnTo>
                          <a:lnTo>
                            <a:pt x="103" y="38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419" y="1397"/>
                      <a:ext cx="126" cy="33"/>
                    </a:xfrm>
                    <a:custGeom>
                      <a:avLst/>
                      <a:gdLst>
                        <a:gd name="T0" fmla="*/ 2 w 123"/>
                        <a:gd name="T1" fmla="*/ 0 h 32"/>
                        <a:gd name="T2" fmla="*/ 0 w 123"/>
                        <a:gd name="T3" fmla="*/ 15 h 32"/>
                        <a:gd name="T4" fmla="*/ 213 w 123"/>
                        <a:gd name="T5" fmla="*/ 63 h 32"/>
                        <a:gd name="T6" fmla="*/ 218 w 123"/>
                        <a:gd name="T7" fmla="*/ 40 h 32"/>
                        <a:gd name="T8" fmla="*/ 2 w 123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2"/>
                        <a:gd name="T17" fmla="*/ 123 w 123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2">
                          <a:moveTo>
                            <a:pt x="2" y="0"/>
                          </a:moveTo>
                          <a:lnTo>
                            <a:pt x="0" y="15"/>
                          </a:lnTo>
                          <a:lnTo>
                            <a:pt x="120" y="32"/>
                          </a:lnTo>
                          <a:lnTo>
                            <a:pt x="123" y="1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403" y="1431"/>
                      <a:ext cx="126" cy="36"/>
                    </a:xfrm>
                    <a:custGeom>
                      <a:avLst/>
                      <a:gdLst>
                        <a:gd name="T0" fmla="*/ 3 w 123"/>
                        <a:gd name="T1" fmla="*/ 0 h 35"/>
                        <a:gd name="T2" fmla="*/ 0 w 123"/>
                        <a:gd name="T3" fmla="*/ 15 h 35"/>
                        <a:gd name="T4" fmla="*/ 213 w 123"/>
                        <a:gd name="T5" fmla="*/ 65 h 35"/>
                        <a:gd name="T6" fmla="*/ 218 w 123"/>
                        <a:gd name="T7" fmla="*/ 43 h 35"/>
                        <a:gd name="T8" fmla="*/ 3 w 12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5"/>
                        <a:gd name="T17" fmla="*/ 123 w 123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5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20" y="35"/>
                          </a:lnTo>
                          <a:lnTo>
                            <a:pt x="123" y="19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392" y="1464"/>
                      <a:ext cx="125" cy="42"/>
                    </a:xfrm>
                    <a:custGeom>
                      <a:avLst/>
                      <a:gdLst>
                        <a:gd name="T0" fmla="*/ 3 w 121"/>
                        <a:gd name="T1" fmla="*/ 0 h 41"/>
                        <a:gd name="T2" fmla="*/ 0 w 121"/>
                        <a:gd name="T3" fmla="*/ 15 h 41"/>
                        <a:gd name="T4" fmla="*/ 257 w 121"/>
                        <a:gd name="T5" fmla="*/ 68 h 41"/>
                        <a:gd name="T6" fmla="*/ 264 w 121"/>
                        <a:gd name="T7" fmla="*/ 49 h 41"/>
                        <a:gd name="T8" fmla="*/ 3 w 121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41"/>
                        <a:gd name="T17" fmla="*/ 121 w 121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41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18" y="41"/>
                          </a:lnTo>
                          <a:lnTo>
                            <a:pt x="121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71" y="1503"/>
                      <a:ext cx="117" cy="41"/>
                    </a:xfrm>
                    <a:custGeom>
                      <a:avLst/>
                      <a:gdLst>
                        <a:gd name="T0" fmla="*/ 3 w 114"/>
                        <a:gd name="T1" fmla="*/ 0 h 40"/>
                        <a:gd name="T2" fmla="*/ 0 w 114"/>
                        <a:gd name="T3" fmla="*/ 16 h 40"/>
                        <a:gd name="T4" fmla="*/ 206 w 114"/>
                        <a:gd name="T5" fmla="*/ 67 h 40"/>
                        <a:gd name="T6" fmla="*/ 211 w 114"/>
                        <a:gd name="T7" fmla="*/ 48 h 40"/>
                        <a:gd name="T8" fmla="*/ 3 w 11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40"/>
                        <a:gd name="T17" fmla="*/ 114 w 11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40">
                          <a:moveTo>
                            <a:pt x="3" y="0"/>
                          </a:moveTo>
                          <a:lnTo>
                            <a:pt x="0" y="16"/>
                          </a:lnTo>
                          <a:lnTo>
                            <a:pt x="111" y="40"/>
                          </a:lnTo>
                          <a:lnTo>
                            <a:pt x="114" y="2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479" y="1221"/>
                      <a:ext cx="126" cy="29"/>
                    </a:xfrm>
                    <a:custGeom>
                      <a:avLst/>
                      <a:gdLst>
                        <a:gd name="T0" fmla="*/ 0 w 123"/>
                        <a:gd name="T1" fmla="*/ 11 h 28"/>
                        <a:gd name="T2" fmla="*/ 2 w 123"/>
                        <a:gd name="T3" fmla="*/ 62 h 28"/>
                        <a:gd name="T4" fmla="*/ 218 w 123"/>
                        <a:gd name="T5" fmla="*/ 42 h 28"/>
                        <a:gd name="T6" fmla="*/ 215 w 123"/>
                        <a:gd name="T7" fmla="*/ 0 h 28"/>
                        <a:gd name="T8" fmla="*/ 0 w 123"/>
                        <a:gd name="T9" fmla="*/ 11 h 2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8"/>
                        <a:gd name="T17" fmla="*/ 123 w 123"/>
                        <a:gd name="T18" fmla="*/ 28 h 2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8">
                          <a:moveTo>
                            <a:pt x="0" y="11"/>
                          </a:moveTo>
                          <a:lnTo>
                            <a:pt x="2" y="28"/>
                          </a:lnTo>
                          <a:lnTo>
                            <a:pt x="123" y="18"/>
                          </a:lnTo>
                          <a:lnTo>
                            <a:pt x="121" y="0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3" y="1263"/>
                      <a:ext cx="124" cy="1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2" y="1299"/>
                      <a:ext cx="124" cy="16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45" y="1330"/>
                      <a:ext cx="126" cy="24"/>
                    </a:xfrm>
                    <a:custGeom>
                      <a:avLst/>
                      <a:gdLst>
                        <a:gd name="T0" fmla="*/ 1 w 123"/>
                        <a:gd name="T1" fmla="*/ 0 h 23"/>
                        <a:gd name="T2" fmla="*/ 0 w 123"/>
                        <a:gd name="T3" fmla="*/ 45 h 23"/>
                        <a:gd name="T4" fmla="*/ 216 w 123"/>
                        <a:gd name="T5" fmla="*/ 59 h 23"/>
                        <a:gd name="T6" fmla="*/ 218 w 123"/>
                        <a:gd name="T7" fmla="*/ 7 h 23"/>
                        <a:gd name="T8" fmla="*/ 1 w 123"/>
                        <a:gd name="T9" fmla="*/ 0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3"/>
                        <a:gd name="T17" fmla="*/ 123 w 123"/>
                        <a:gd name="T18" fmla="*/ 23 h 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122" y="23"/>
                          </a:lnTo>
                          <a:lnTo>
                            <a:pt x="123" y="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91" y="1034"/>
                      <a:ext cx="132" cy="43"/>
                    </a:xfrm>
                    <a:custGeom>
                      <a:avLst/>
                      <a:gdLst>
                        <a:gd name="T0" fmla="*/ 0 w 129"/>
                        <a:gd name="T1" fmla="*/ 78 h 41"/>
                        <a:gd name="T2" fmla="*/ 3 w 129"/>
                        <a:gd name="T3" fmla="*/ 126 h 41"/>
                        <a:gd name="T4" fmla="*/ 222 w 129"/>
                        <a:gd name="T5" fmla="*/ 49 h 41"/>
                        <a:gd name="T6" fmla="*/ 217 w 129"/>
                        <a:gd name="T7" fmla="*/ 0 h 41"/>
                        <a:gd name="T8" fmla="*/ 0 w 129"/>
                        <a:gd name="T9" fmla="*/ 78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1"/>
                        <a:gd name="T17" fmla="*/ 129 w 129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1">
                          <a:moveTo>
                            <a:pt x="0" y="26"/>
                          </a:moveTo>
                          <a:lnTo>
                            <a:pt x="3" y="41"/>
                          </a:lnTo>
                          <a:lnTo>
                            <a:pt x="129" y="16"/>
                          </a:lnTo>
                          <a:lnTo>
                            <a:pt x="126" y="0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92" y="1073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2" y="1106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5491" y="1146"/>
                      <a:ext cx="125" cy="28"/>
                    </a:xfrm>
                    <a:custGeom>
                      <a:avLst/>
                      <a:gdLst>
                        <a:gd name="T0" fmla="*/ 0 w 122"/>
                        <a:gd name="T1" fmla="*/ 9 h 27"/>
                        <a:gd name="T2" fmla="*/ 1 w 122"/>
                        <a:gd name="T3" fmla="*/ 61 h 27"/>
                        <a:gd name="T4" fmla="*/ 218 w 122"/>
                        <a:gd name="T5" fmla="*/ 41 h 27"/>
                        <a:gd name="T6" fmla="*/ 215 w 122"/>
                        <a:gd name="T7" fmla="*/ 0 h 27"/>
                        <a:gd name="T8" fmla="*/ 0 w 122"/>
                        <a:gd name="T9" fmla="*/ 9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2"/>
                        <a:gd name="T16" fmla="*/ 0 h 27"/>
                        <a:gd name="T17" fmla="*/ 122 w 122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2" h="27">
                          <a:moveTo>
                            <a:pt x="0" y="9"/>
                          </a:moveTo>
                          <a:lnTo>
                            <a:pt x="1" y="27"/>
                          </a:lnTo>
                          <a:lnTo>
                            <a:pt x="122" y="17"/>
                          </a:lnTo>
                          <a:lnTo>
                            <a:pt x="121" y="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474" y="858"/>
                      <a:ext cx="131" cy="58"/>
                    </a:xfrm>
                    <a:custGeom>
                      <a:avLst/>
                      <a:gdLst>
                        <a:gd name="T0" fmla="*/ 0 w 127"/>
                        <a:gd name="T1" fmla="*/ 66 h 57"/>
                        <a:gd name="T2" fmla="*/ 5 w 127"/>
                        <a:gd name="T3" fmla="*/ 81 h 57"/>
                        <a:gd name="T4" fmla="*/ 267 w 127"/>
                        <a:gd name="T5" fmla="*/ 15 h 57"/>
                        <a:gd name="T6" fmla="*/ 256 w 127"/>
                        <a:gd name="T7" fmla="*/ 0 h 57"/>
                        <a:gd name="T8" fmla="*/ 0 w 127"/>
                        <a:gd name="T9" fmla="*/ 66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7"/>
                        <a:gd name="T17" fmla="*/ 127 w 127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7">
                          <a:moveTo>
                            <a:pt x="0" y="42"/>
                          </a:moveTo>
                          <a:lnTo>
                            <a:pt x="5" y="57"/>
                          </a:lnTo>
                          <a:lnTo>
                            <a:pt x="127" y="15"/>
                          </a:lnTo>
                          <a:lnTo>
                            <a:pt x="122" y="0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5483" y="889"/>
                      <a:ext cx="131" cy="53"/>
                    </a:xfrm>
                    <a:custGeom>
                      <a:avLst/>
                      <a:gdLst>
                        <a:gd name="T0" fmla="*/ 0 w 128"/>
                        <a:gd name="T1" fmla="*/ 60 h 52"/>
                        <a:gd name="T2" fmla="*/ 5 w 128"/>
                        <a:gd name="T3" fmla="*/ 76 h 52"/>
                        <a:gd name="T4" fmla="*/ 221 w 128"/>
                        <a:gd name="T5" fmla="*/ 17 h 52"/>
                        <a:gd name="T6" fmla="*/ 214 w 128"/>
                        <a:gd name="T7" fmla="*/ 0 h 52"/>
                        <a:gd name="T8" fmla="*/ 0 w 128"/>
                        <a:gd name="T9" fmla="*/ 60 h 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8"/>
                        <a:gd name="T16" fmla="*/ 0 h 52"/>
                        <a:gd name="T17" fmla="*/ 128 w 128"/>
                        <a:gd name="T18" fmla="*/ 52 h 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8" h="52">
                          <a:moveTo>
                            <a:pt x="0" y="36"/>
                          </a:moveTo>
                          <a:lnTo>
                            <a:pt x="5" y="52"/>
                          </a:lnTo>
                          <a:lnTo>
                            <a:pt x="128" y="17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88" y="922"/>
                      <a:ext cx="130" cy="53"/>
                    </a:xfrm>
                    <a:custGeom>
                      <a:avLst/>
                      <a:gdLst>
                        <a:gd name="T0" fmla="*/ 0 w 127"/>
                        <a:gd name="T1" fmla="*/ 89 h 51"/>
                        <a:gd name="T2" fmla="*/ 5 w 127"/>
                        <a:gd name="T3" fmla="*/ 126 h 51"/>
                        <a:gd name="T4" fmla="*/ 221 w 127"/>
                        <a:gd name="T5" fmla="*/ 39 h 51"/>
                        <a:gd name="T6" fmla="*/ 214 w 127"/>
                        <a:gd name="T7" fmla="*/ 0 h 51"/>
                        <a:gd name="T8" fmla="*/ 0 w 127"/>
                        <a:gd name="T9" fmla="*/ 89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1"/>
                        <a:gd name="T17" fmla="*/ 127 w 127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1">
                          <a:moveTo>
                            <a:pt x="0" y="36"/>
                          </a:moveTo>
                          <a:lnTo>
                            <a:pt x="5" y="51"/>
                          </a:lnTo>
                          <a:lnTo>
                            <a:pt x="127" y="15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1" y="963"/>
                      <a:ext cx="132" cy="46"/>
                    </a:xfrm>
                    <a:custGeom>
                      <a:avLst/>
                      <a:gdLst>
                        <a:gd name="T0" fmla="*/ 0 w 129"/>
                        <a:gd name="T1" fmla="*/ 54 h 45"/>
                        <a:gd name="T2" fmla="*/ 4 w 129"/>
                        <a:gd name="T3" fmla="*/ 70 h 45"/>
                        <a:gd name="T4" fmla="*/ 222 w 129"/>
                        <a:gd name="T5" fmla="*/ 15 h 45"/>
                        <a:gd name="T6" fmla="*/ 217 w 129"/>
                        <a:gd name="T7" fmla="*/ 0 h 45"/>
                        <a:gd name="T8" fmla="*/ 0 w 129"/>
                        <a:gd name="T9" fmla="*/ 54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5"/>
                        <a:gd name="T17" fmla="*/ 129 w 12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5">
                          <a:moveTo>
                            <a:pt x="0" y="30"/>
                          </a:moveTo>
                          <a:lnTo>
                            <a:pt x="4" y="45"/>
                          </a:lnTo>
                          <a:lnTo>
                            <a:pt x="129" y="15"/>
                          </a:lnTo>
                          <a:lnTo>
                            <a:pt x="126" y="0"/>
                          </a:lnTo>
                          <a:lnTo>
                            <a:pt x="0" y="3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5412" y="691"/>
                      <a:ext cx="126" cy="72"/>
                    </a:xfrm>
                    <a:custGeom>
                      <a:avLst/>
                      <a:gdLst>
                        <a:gd name="T0" fmla="*/ 0 w 123"/>
                        <a:gd name="T1" fmla="*/ 112 h 70"/>
                        <a:gd name="T2" fmla="*/ 6 w 123"/>
                        <a:gd name="T3" fmla="*/ 136 h 70"/>
                        <a:gd name="T4" fmla="*/ 218 w 123"/>
                        <a:gd name="T5" fmla="*/ 14 h 70"/>
                        <a:gd name="T6" fmla="*/ 206 w 123"/>
                        <a:gd name="T7" fmla="*/ 0 h 70"/>
                        <a:gd name="T8" fmla="*/ 0 w 123"/>
                        <a:gd name="T9" fmla="*/ 112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70"/>
                        <a:gd name="T17" fmla="*/ 123 w 123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70">
                          <a:moveTo>
                            <a:pt x="0" y="56"/>
                          </a:moveTo>
                          <a:lnTo>
                            <a:pt x="6" y="70"/>
                          </a:lnTo>
                          <a:lnTo>
                            <a:pt x="123" y="14"/>
                          </a:lnTo>
                          <a:lnTo>
                            <a:pt x="116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5428" y="728"/>
                      <a:ext cx="128" cy="65"/>
                    </a:xfrm>
                    <a:custGeom>
                      <a:avLst/>
                      <a:gdLst>
                        <a:gd name="T0" fmla="*/ 0 w 124"/>
                        <a:gd name="T1" fmla="*/ 106 h 63"/>
                        <a:gd name="T2" fmla="*/ 6 w 124"/>
                        <a:gd name="T3" fmla="*/ 132 h 63"/>
                        <a:gd name="T4" fmla="*/ 265 w 124"/>
                        <a:gd name="T5" fmla="*/ 15 h 63"/>
                        <a:gd name="T6" fmla="*/ 253 w 124"/>
                        <a:gd name="T7" fmla="*/ 0 h 63"/>
                        <a:gd name="T8" fmla="*/ 0 w 124"/>
                        <a:gd name="T9" fmla="*/ 106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9"/>
                          </a:moveTo>
                          <a:lnTo>
                            <a:pt x="6" y="63"/>
                          </a:lnTo>
                          <a:lnTo>
                            <a:pt x="124" y="15"/>
                          </a:lnTo>
                          <a:lnTo>
                            <a:pt x="118" y="0"/>
                          </a:lnTo>
                          <a:lnTo>
                            <a:pt x="0" y="4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5439" y="760"/>
                      <a:ext cx="129" cy="66"/>
                    </a:xfrm>
                    <a:custGeom>
                      <a:avLst/>
                      <a:gdLst>
                        <a:gd name="T0" fmla="*/ 0 w 125"/>
                        <a:gd name="T1" fmla="*/ 106 h 64"/>
                        <a:gd name="T2" fmla="*/ 6 w 125"/>
                        <a:gd name="T3" fmla="*/ 131 h 64"/>
                        <a:gd name="T4" fmla="*/ 265 w 125"/>
                        <a:gd name="T5" fmla="*/ 15 h 64"/>
                        <a:gd name="T6" fmla="*/ 253 w 125"/>
                        <a:gd name="T7" fmla="*/ 0 h 64"/>
                        <a:gd name="T8" fmla="*/ 0 w 125"/>
                        <a:gd name="T9" fmla="*/ 106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64"/>
                        <a:gd name="T17" fmla="*/ 125 w 125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64">
                          <a:moveTo>
                            <a:pt x="0" y="50"/>
                          </a:moveTo>
                          <a:lnTo>
                            <a:pt x="6" y="64"/>
                          </a:lnTo>
                          <a:lnTo>
                            <a:pt x="125" y="15"/>
                          </a:lnTo>
                          <a:lnTo>
                            <a:pt x="119" y="0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456" y="789"/>
                      <a:ext cx="127" cy="65"/>
                    </a:xfrm>
                    <a:custGeom>
                      <a:avLst/>
                      <a:gdLst>
                        <a:gd name="T0" fmla="*/ 0 w 124"/>
                        <a:gd name="T1" fmla="*/ 104 h 63"/>
                        <a:gd name="T2" fmla="*/ 6 w 124"/>
                        <a:gd name="T3" fmla="*/ 132 h 63"/>
                        <a:gd name="T4" fmla="*/ 219 w 124"/>
                        <a:gd name="T5" fmla="*/ 14 h 63"/>
                        <a:gd name="T6" fmla="*/ 209 w 124"/>
                        <a:gd name="T7" fmla="*/ 0 h 63"/>
                        <a:gd name="T8" fmla="*/ 0 w 124"/>
                        <a:gd name="T9" fmla="*/ 104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8"/>
                          </a:moveTo>
                          <a:lnTo>
                            <a:pt x="6" y="63"/>
                          </a:lnTo>
                          <a:lnTo>
                            <a:pt x="124" y="14"/>
                          </a:lnTo>
                          <a:lnTo>
                            <a:pt x="118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5315" y="547"/>
                      <a:ext cx="121" cy="86"/>
                    </a:xfrm>
                    <a:custGeom>
                      <a:avLst/>
                      <a:gdLst>
                        <a:gd name="T0" fmla="*/ 0 w 118"/>
                        <a:gd name="T1" fmla="*/ 161 h 83"/>
                        <a:gd name="T2" fmla="*/ 9 w 118"/>
                        <a:gd name="T3" fmla="*/ 194 h 83"/>
                        <a:gd name="T4" fmla="*/ 214 w 118"/>
                        <a:gd name="T5" fmla="*/ 38 h 83"/>
                        <a:gd name="T6" fmla="*/ 199 w 118"/>
                        <a:gd name="T7" fmla="*/ 0 h 83"/>
                        <a:gd name="T8" fmla="*/ 0 w 118"/>
                        <a:gd name="T9" fmla="*/ 161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83"/>
                        <a:gd name="T17" fmla="*/ 118 w 118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83">
                          <a:moveTo>
                            <a:pt x="0" y="68"/>
                          </a:moveTo>
                          <a:lnTo>
                            <a:pt x="9" y="83"/>
                          </a:lnTo>
                          <a:lnTo>
                            <a:pt x="118" y="14"/>
                          </a:lnTo>
                          <a:lnTo>
                            <a:pt x="109" y="0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5336" y="573"/>
                      <a:ext cx="121" cy="81"/>
                    </a:xfrm>
                    <a:custGeom>
                      <a:avLst/>
                      <a:gdLst>
                        <a:gd name="T0" fmla="*/ 0 w 118"/>
                        <a:gd name="T1" fmla="*/ 120 h 79"/>
                        <a:gd name="T2" fmla="*/ 8 w 118"/>
                        <a:gd name="T3" fmla="*/ 141 h 79"/>
                        <a:gd name="T4" fmla="*/ 214 w 118"/>
                        <a:gd name="T5" fmla="*/ 13 h 79"/>
                        <a:gd name="T6" fmla="*/ 200 w 118"/>
                        <a:gd name="T7" fmla="*/ 0 h 79"/>
                        <a:gd name="T8" fmla="*/ 0 w 118"/>
                        <a:gd name="T9" fmla="*/ 12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79"/>
                        <a:gd name="T17" fmla="*/ 118 w 118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79">
                          <a:moveTo>
                            <a:pt x="0" y="65"/>
                          </a:moveTo>
                          <a:lnTo>
                            <a:pt x="8" y="79"/>
                          </a:lnTo>
                          <a:lnTo>
                            <a:pt x="118" y="13"/>
                          </a:lnTo>
                          <a:lnTo>
                            <a:pt x="110" y="0"/>
                          </a:lnTo>
                          <a:lnTo>
                            <a:pt x="0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5357" y="605"/>
                      <a:ext cx="125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64 w 121"/>
                        <a:gd name="T5" fmla="*/ 14 h 77"/>
                        <a:gd name="T6" fmla="*/ 248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377" y="628"/>
                      <a:ext cx="124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17 w 121"/>
                        <a:gd name="T5" fmla="*/ 14 h 77"/>
                        <a:gd name="T6" fmla="*/ 203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5188" y="417"/>
                      <a:ext cx="109" cy="99"/>
                    </a:xfrm>
                    <a:custGeom>
                      <a:avLst/>
                      <a:gdLst>
                        <a:gd name="T0" fmla="*/ 0 w 106"/>
                        <a:gd name="T1" fmla="*/ 176 h 96"/>
                        <a:gd name="T2" fmla="*/ 10 w 106"/>
                        <a:gd name="T3" fmla="*/ 200 h 96"/>
                        <a:gd name="T4" fmla="*/ 207 w 106"/>
                        <a:gd name="T5" fmla="*/ 12 h 96"/>
                        <a:gd name="T6" fmla="*/ 187 w 106"/>
                        <a:gd name="T7" fmla="*/ 0 h 96"/>
                        <a:gd name="T8" fmla="*/ 0 w 106"/>
                        <a:gd name="T9" fmla="*/ 176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6"/>
                        <a:gd name="T16" fmla="*/ 0 h 96"/>
                        <a:gd name="T17" fmla="*/ 106 w 106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6" h="96">
                          <a:moveTo>
                            <a:pt x="0" y="84"/>
                          </a:moveTo>
                          <a:lnTo>
                            <a:pt x="10" y="96"/>
                          </a:lnTo>
                          <a:lnTo>
                            <a:pt x="106" y="12"/>
                          </a:lnTo>
                          <a:lnTo>
                            <a:pt x="9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5220" y="443"/>
                      <a:ext cx="110" cy="98"/>
                    </a:xfrm>
                    <a:custGeom>
                      <a:avLst/>
                      <a:gdLst>
                        <a:gd name="T0" fmla="*/ 0 w 107"/>
                        <a:gd name="T1" fmla="*/ 137 h 96"/>
                        <a:gd name="T2" fmla="*/ 11 w 107"/>
                        <a:gd name="T3" fmla="*/ 155 h 96"/>
                        <a:gd name="T4" fmla="*/ 207 w 107"/>
                        <a:gd name="T5" fmla="*/ 12 h 96"/>
                        <a:gd name="T6" fmla="*/ 188 w 107"/>
                        <a:gd name="T7" fmla="*/ 0 h 96"/>
                        <a:gd name="T8" fmla="*/ 0 w 107"/>
                        <a:gd name="T9" fmla="*/ 137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6"/>
                        <a:gd name="T17" fmla="*/ 107 w 107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6">
                          <a:moveTo>
                            <a:pt x="0" y="84"/>
                          </a:moveTo>
                          <a:lnTo>
                            <a:pt x="11" y="96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243" y="465"/>
                      <a:ext cx="110" cy="100"/>
                    </a:xfrm>
                    <a:custGeom>
                      <a:avLst/>
                      <a:gdLst>
                        <a:gd name="T0" fmla="*/ 0 w 107"/>
                        <a:gd name="T1" fmla="*/ 177 h 97"/>
                        <a:gd name="T2" fmla="*/ 10 w 107"/>
                        <a:gd name="T3" fmla="*/ 200 h 97"/>
                        <a:gd name="T4" fmla="*/ 207 w 107"/>
                        <a:gd name="T5" fmla="*/ 12 h 97"/>
                        <a:gd name="T6" fmla="*/ 188 w 107"/>
                        <a:gd name="T7" fmla="*/ 0 h 97"/>
                        <a:gd name="T8" fmla="*/ 0 w 107"/>
                        <a:gd name="T9" fmla="*/ 17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7"/>
                        <a:gd name="T17" fmla="*/ 107 w 107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7">
                          <a:moveTo>
                            <a:pt x="0" y="85"/>
                          </a:moveTo>
                          <a:lnTo>
                            <a:pt x="10" y="97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5269" y="490"/>
                      <a:ext cx="113" cy="95"/>
                    </a:xfrm>
                    <a:custGeom>
                      <a:avLst/>
                      <a:gdLst>
                        <a:gd name="T0" fmla="*/ 0 w 110"/>
                        <a:gd name="T1" fmla="*/ 135 h 93"/>
                        <a:gd name="T2" fmla="*/ 10 w 110"/>
                        <a:gd name="T3" fmla="*/ 153 h 93"/>
                        <a:gd name="T4" fmla="*/ 208 w 110"/>
                        <a:gd name="T5" fmla="*/ 12 h 93"/>
                        <a:gd name="T6" fmla="*/ 192 w 110"/>
                        <a:gd name="T7" fmla="*/ 0 h 93"/>
                        <a:gd name="T8" fmla="*/ 0 w 110"/>
                        <a:gd name="T9" fmla="*/ 135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93"/>
                        <a:gd name="T17" fmla="*/ 110 w 110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93">
                          <a:moveTo>
                            <a:pt x="0" y="81"/>
                          </a:moveTo>
                          <a:lnTo>
                            <a:pt x="10" y="93"/>
                          </a:lnTo>
                          <a:lnTo>
                            <a:pt x="110" y="12"/>
                          </a:lnTo>
                          <a:lnTo>
                            <a:pt x="101" y="0"/>
                          </a:lnTo>
                          <a:lnTo>
                            <a:pt x="0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031" y="326"/>
                      <a:ext cx="88" cy="97"/>
                    </a:xfrm>
                    <a:custGeom>
                      <a:avLst/>
                      <a:gdLst>
                        <a:gd name="T0" fmla="*/ 0 w 86"/>
                        <a:gd name="T1" fmla="*/ 137 h 95"/>
                        <a:gd name="T2" fmla="*/ 15 w 86"/>
                        <a:gd name="T3" fmla="*/ 155 h 95"/>
                        <a:gd name="T4" fmla="*/ 147 w 86"/>
                        <a:gd name="T5" fmla="*/ 13 h 95"/>
                        <a:gd name="T6" fmla="*/ 124 w 86"/>
                        <a:gd name="T7" fmla="*/ 0 h 95"/>
                        <a:gd name="T8" fmla="*/ 0 w 86"/>
                        <a:gd name="T9" fmla="*/ 137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6"/>
                        <a:gd name="T16" fmla="*/ 0 h 95"/>
                        <a:gd name="T17" fmla="*/ 86 w 86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6" h="95">
                          <a:moveTo>
                            <a:pt x="0" y="83"/>
                          </a:moveTo>
                          <a:lnTo>
                            <a:pt x="15" y="95"/>
                          </a:lnTo>
                          <a:lnTo>
                            <a:pt x="86" y="13"/>
                          </a:lnTo>
                          <a:lnTo>
                            <a:pt x="71" y="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5067" y="344"/>
                      <a:ext cx="87" cy="98"/>
                    </a:xfrm>
                    <a:custGeom>
                      <a:avLst/>
                      <a:gdLst>
                        <a:gd name="T0" fmla="*/ 0 w 85"/>
                        <a:gd name="T1" fmla="*/ 174 h 95"/>
                        <a:gd name="T2" fmla="*/ 14 w 85"/>
                        <a:gd name="T3" fmla="*/ 199 h 95"/>
                        <a:gd name="T4" fmla="*/ 146 w 85"/>
                        <a:gd name="T5" fmla="*/ 12 h 95"/>
                        <a:gd name="T6" fmla="*/ 125 w 85"/>
                        <a:gd name="T7" fmla="*/ 0 h 95"/>
                        <a:gd name="T8" fmla="*/ 0 w 85"/>
                        <a:gd name="T9" fmla="*/ 174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5"/>
                        <a:gd name="T16" fmla="*/ 0 h 95"/>
                        <a:gd name="T17" fmla="*/ 85 w 85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5" h="95">
                          <a:moveTo>
                            <a:pt x="0" y="82"/>
                          </a:moveTo>
                          <a:lnTo>
                            <a:pt x="14" y="95"/>
                          </a:lnTo>
                          <a:lnTo>
                            <a:pt x="85" y="12"/>
                          </a:lnTo>
                          <a:lnTo>
                            <a:pt x="71" y="0"/>
                          </a:lnTo>
                          <a:lnTo>
                            <a:pt x="0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105" y="358"/>
                      <a:ext cx="90" cy="101"/>
                    </a:xfrm>
                    <a:custGeom>
                      <a:avLst/>
                      <a:gdLst>
                        <a:gd name="T0" fmla="*/ 0 w 88"/>
                        <a:gd name="T1" fmla="*/ 179 h 98"/>
                        <a:gd name="T2" fmla="*/ 13 w 88"/>
                        <a:gd name="T3" fmla="*/ 201 h 98"/>
                        <a:gd name="T4" fmla="*/ 148 w 88"/>
                        <a:gd name="T5" fmla="*/ 11 h 98"/>
                        <a:gd name="T6" fmla="*/ 129 w 88"/>
                        <a:gd name="T7" fmla="*/ 0 h 98"/>
                        <a:gd name="T8" fmla="*/ 0 w 88"/>
                        <a:gd name="T9" fmla="*/ 179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"/>
                        <a:gd name="T16" fmla="*/ 0 h 98"/>
                        <a:gd name="T17" fmla="*/ 88 w 8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" h="98">
                          <a:moveTo>
                            <a:pt x="0" y="87"/>
                          </a:moveTo>
                          <a:lnTo>
                            <a:pt x="13" y="98"/>
                          </a:lnTo>
                          <a:lnTo>
                            <a:pt x="88" y="11"/>
                          </a:lnTo>
                          <a:lnTo>
                            <a:pt x="75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5128" y="374"/>
                      <a:ext cx="105" cy="104"/>
                    </a:xfrm>
                    <a:custGeom>
                      <a:avLst/>
                      <a:gdLst>
                        <a:gd name="T0" fmla="*/ 0 w 102"/>
                        <a:gd name="T1" fmla="*/ 182 h 101"/>
                        <a:gd name="T2" fmla="*/ 11 w 102"/>
                        <a:gd name="T3" fmla="*/ 202 h 101"/>
                        <a:gd name="T4" fmla="*/ 203 w 102"/>
                        <a:gd name="T5" fmla="*/ 12 h 101"/>
                        <a:gd name="T6" fmla="*/ 183 w 102"/>
                        <a:gd name="T7" fmla="*/ 0 h 101"/>
                        <a:gd name="T8" fmla="*/ 0 w 102"/>
                        <a:gd name="T9" fmla="*/ 182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2"/>
                        <a:gd name="T16" fmla="*/ 0 h 101"/>
                        <a:gd name="T17" fmla="*/ 102 w 10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2" h="101">
                          <a:moveTo>
                            <a:pt x="0" y="90"/>
                          </a:moveTo>
                          <a:lnTo>
                            <a:pt x="11" y="101"/>
                          </a:lnTo>
                          <a:lnTo>
                            <a:pt x="102" y="12"/>
                          </a:lnTo>
                          <a:lnTo>
                            <a:pt x="91" y="0"/>
                          </a:lnTo>
                          <a:lnTo>
                            <a:pt x="0" y="9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4855" y="262"/>
                      <a:ext cx="66" cy="98"/>
                    </a:xfrm>
                    <a:custGeom>
                      <a:avLst/>
                      <a:gdLst>
                        <a:gd name="T0" fmla="*/ 0 w 64"/>
                        <a:gd name="T1" fmla="*/ 142 h 96"/>
                        <a:gd name="T2" fmla="*/ 15 w 64"/>
                        <a:gd name="T3" fmla="*/ 155 h 96"/>
                        <a:gd name="T4" fmla="*/ 131 w 64"/>
                        <a:gd name="T5" fmla="*/ 8 h 96"/>
                        <a:gd name="T6" fmla="*/ 105 w 64"/>
                        <a:gd name="T7" fmla="*/ 0 h 96"/>
                        <a:gd name="T8" fmla="*/ 0 w 64"/>
                        <a:gd name="T9" fmla="*/ 142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96"/>
                        <a:gd name="T17" fmla="*/ 64 w 64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96">
                          <a:moveTo>
                            <a:pt x="0" y="87"/>
                          </a:moveTo>
                          <a:lnTo>
                            <a:pt x="15" y="96"/>
                          </a:lnTo>
                          <a:lnTo>
                            <a:pt x="64" y="8"/>
                          </a:lnTo>
                          <a:lnTo>
                            <a:pt x="49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895" y="272"/>
                      <a:ext cx="68" cy="100"/>
                    </a:xfrm>
                    <a:custGeom>
                      <a:avLst/>
                      <a:gdLst>
                        <a:gd name="T0" fmla="*/ 0 w 66"/>
                        <a:gd name="T1" fmla="*/ 182 h 97"/>
                        <a:gd name="T2" fmla="*/ 41 w 66"/>
                        <a:gd name="T3" fmla="*/ 200 h 97"/>
                        <a:gd name="T4" fmla="*/ 133 w 66"/>
                        <a:gd name="T5" fmla="*/ 9 h 97"/>
                        <a:gd name="T6" fmla="*/ 105 w 66"/>
                        <a:gd name="T7" fmla="*/ 0 h 97"/>
                        <a:gd name="T8" fmla="*/ 0 w 66"/>
                        <a:gd name="T9" fmla="*/ 182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6"/>
                        <a:gd name="T16" fmla="*/ 0 h 97"/>
                        <a:gd name="T17" fmla="*/ 66 w 66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6" h="97">
                          <a:moveTo>
                            <a:pt x="0" y="88"/>
                          </a:moveTo>
                          <a:lnTo>
                            <a:pt x="17" y="97"/>
                          </a:lnTo>
                          <a:lnTo>
                            <a:pt x="66" y="9"/>
                          </a:lnTo>
                          <a:lnTo>
                            <a:pt x="50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4930" y="279"/>
                      <a:ext cx="74" cy="104"/>
                    </a:xfrm>
                    <a:custGeom>
                      <a:avLst/>
                      <a:gdLst>
                        <a:gd name="T0" fmla="*/ 0 w 72"/>
                        <a:gd name="T1" fmla="*/ 185 h 101"/>
                        <a:gd name="T2" fmla="*/ 15 w 72"/>
                        <a:gd name="T3" fmla="*/ 202 h 101"/>
                        <a:gd name="T4" fmla="*/ 136 w 72"/>
                        <a:gd name="T5" fmla="*/ 9 h 101"/>
                        <a:gd name="T6" fmla="*/ 112 w 72"/>
                        <a:gd name="T7" fmla="*/ 0 h 101"/>
                        <a:gd name="T8" fmla="*/ 0 w 72"/>
                        <a:gd name="T9" fmla="*/ 185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1"/>
                        <a:gd name="T17" fmla="*/ 72 w 7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1">
                          <a:moveTo>
                            <a:pt x="0" y="92"/>
                          </a:moveTo>
                          <a:lnTo>
                            <a:pt x="15" y="101"/>
                          </a:lnTo>
                          <a:lnTo>
                            <a:pt x="72" y="9"/>
                          </a:lnTo>
                          <a:lnTo>
                            <a:pt x="5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4966" y="297"/>
                      <a:ext cx="80" cy="100"/>
                    </a:xfrm>
                    <a:custGeom>
                      <a:avLst/>
                      <a:gdLst>
                        <a:gd name="T0" fmla="*/ 0 w 78"/>
                        <a:gd name="T1" fmla="*/ 142 h 98"/>
                        <a:gd name="T2" fmla="*/ 14 w 78"/>
                        <a:gd name="T3" fmla="*/ 157 h 98"/>
                        <a:gd name="T4" fmla="*/ 141 w 78"/>
                        <a:gd name="T5" fmla="*/ 11 h 98"/>
                        <a:gd name="T6" fmla="*/ 119 w 78"/>
                        <a:gd name="T7" fmla="*/ 0 h 98"/>
                        <a:gd name="T8" fmla="*/ 0 w 78"/>
                        <a:gd name="T9" fmla="*/ 14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8"/>
                        <a:gd name="T16" fmla="*/ 0 h 98"/>
                        <a:gd name="T17" fmla="*/ 78 w 7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8" h="98">
                          <a:moveTo>
                            <a:pt x="0" y="88"/>
                          </a:moveTo>
                          <a:lnTo>
                            <a:pt x="14" y="98"/>
                          </a:lnTo>
                          <a:lnTo>
                            <a:pt x="78" y="11"/>
                          </a:lnTo>
                          <a:lnTo>
                            <a:pt x="64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691" y="225"/>
                      <a:ext cx="52" cy="104"/>
                    </a:xfrm>
                    <a:custGeom>
                      <a:avLst/>
                      <a:gdLst>
                        <a:gd name="T0" fmla="*/ 0 w 51"/>
                        <a:gd name="T1" fmla="*/ 190 h 101"/>
                        <a:gd name="T2" fmla="*/ 18 w 51"/>
                        <a:gd name="T3" fmla="*/ 202 h 101"/>
                        <a:gd name="T4" fmla="*/ 75 w 51"/>
                        <a:gd name="T5" fmla="*/ 6 h 101"/>
                        <a:gd name="T6" fmla="*/ 57 w 51"/>
                        <a:gd name="T7" fmla="*/ 0 h 101"/>
                        <a:gd name="T8" fmla="*/ 0 w 51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01"/>
                        <a:gd name="T17" fmla="*/ 51 w 51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01">
                          <a:moveTo>
                            <a:pt x="0" y="95"/>
                          </a:moveTo>
                          <a:lnTo>
                            <a:pt x="18" y="101"/>
                          </a:lnTo>
                          <a:lnTo>
                            <a:pt x="51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738" y="233"/>
                      <a:ext cx="50" cy="104"/>
                    </a:xfrm>
                    <a:custGeom>
                      <a:avLst/>
                      <a:gdLst>
                        <a:gd name="T0" fmla="*/ 0 w 49"/>
                        <a:gd name="T1" fmla="*/ 190 h 101"/>
                        <a:gd name="T2" fmla="*/ 16 w 49"/>
                        <a:gd name="T3" fmla="*/ 202 h 101"/>
                        <a:gd name="T4" fmla="*/ 73 w 49"/>
                        <a:gd name="T5" fmla="*/ 6 h 101"/>
                        <a:gd name="T6" fmla="*/ 57 w 49"/>
                        <a:gd name="T7" fmla="*/ 0 h 101"/>
                        <a:gd name="T8" fmla="*/ 0 w 49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101"/>
                        <a:gd name="T17" fmla="*/ 49 w 49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101">
                          <a:moveTo>
                            <a:pt x="0" y="95"/>
                          </a:moveTo>
                          <a:lnTo>
                            <a:pt x="16" y="101"/>
                          </a:lnTo>
                          <a:lnTo>
                            <a:pt x="49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80" y="238"/>
                      <a:ext cx="59" cy="103"/>
                    </a:xfrm>
                    <a:custGeom>
                      <a:avLst/>
                      <a:gdLst>
                        <a:gd name="T0" fmla="*/ 0 w 57"/>
                        <a:gd name="T1" fmla="*/ 188 h 100"/>
                        <a:gd name="T2" fmla="*/ 41 w 57"/>
                        <a:gd name="T3" fmla="*/ 203 h 100"/>
                        <a:gd name="T4" fmla="*/ 128 w 57"/>
                        <a:gd name="T5" fmla="*/ 8 h 100"/>
                        <a:gd name="T6" fmla="*/ 91 w 57"/>
                        <a:gd name="T7" fmla="*/ 0 h 100"/>
                        <a:gd name="T8" fmla="*/ 0 w 57"/>
                        <a:gd name="T9" fmla="*/ 188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0" y="93"/>
                          </a:moveTo>
                          <a:lnTo>
                            <a:pt x="17" y="100"/>
                          </a:lnTo>
                          <a:lnTo>
                            <a:pt x="57" y="8"/>
                          </a:lnTo>
                          <a:lnTo>
                            <a:pt x="40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4428" y="220"/>
                      <a:ext cx="34" cy="96"/>
                    </a:xfrm>
                    <a:custGeom>
                      <a:avLst/>
                      <a:gdLst>
                        <a:gd name="T0" fmla="*/ 0 w 33"/>
                        <a:gd name="T1" fmla="*/ 149 h 94"/>
                        <a:gd name="T2" fmla="*/ 43 w 33"/>
                        <a:gd name="T3" fmla="*/ 154 h 94"/>
                        <a:gd name="T4" fmla="*/ 64 w 33"/>
                        <a:gd name="T5" fmla="*/ 3 h 94"/>
                        <a:gd name="T6" fmla="*/ 15 w 33"/>
                        <a:gd name="T7" fmla="*/ 0 h 94"/>
                        <a:gd name="T8" fmla="*/ 0 w 33"/>
                        <a:gd name="T9" fmla="*/ 149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4"/>
                        <a:gd name="T17" fmla="*/ 33 w 3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4">
                          <a:moveTo>
                            <a:pt x="0" y="91"/>
                          </a:moveTo>
                          <a:lnTo>
                            <a:pt x="19" y="94"/>
                          </a:lnTo>
                          <a:lnTo>
                            <a:pt x="33" y="3"/>
                          </a:lnTo>
                          <a:lnTo>
                            <a:pt x="15" y="0"/>
                          </a:lnTo>
                          <a:lnTo>
                            <a:pt x="0" y="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475" y="212"/>
                      <a:ext cx="40" cy="106"/>
                    </a:xfrm>
                    <a:custGeom>
                      <a:avLst/>
                      <a:gdLst>
                        <a:gd name="T0" fmla="*/ 0 w 39"/>
                        <a:gd name="T1" fmla="*/ 196 h 103"/>
                        <a:gd name="T2" fmla="*/ 18 w 39"/>
                        <a:gd name="T3" fmla="*/ 204 h 103"/>
                        <a:gd name="T4" fmla="*/ 67 w 39"/>
                        <a:gd name="T5" fmla="*/ 4 h 103"/>
                        <a:gd name="T6" fmla="*/ 45 w 39"/>
                        <a:gd name="T7" fmla="*/ 0 h 103"/>
                        <a:gd name="T8" fmla="*/ 0 w 39"/>
                        <a:gd name="T9" fmla="*/ 19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3"/>
                        <a:gd name="T17" fmla="*/ 39 w 39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3">
                          <a:moveTo>
                            <a:pt x="0" y="99"/>
                          </a:moveTo>
                          <a:lnTo>
                            <a:pt x="18" y="103"/>
                          </a:lnTo>
                          <a:lnTo>
                            <a:pt x="39" y="4"/>
                          </a:lnTo>
                          <a:lnTo>
                            <a:pt x="21" y="0"/>
                          </a:lnTo>
                          <a:lnTo>
                            <a:pt x="0" y="9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521" y="208"/>
                      <a:ext cx="40" cy="105"/>
                    </a:xfrm>
                    <a:custGeom>
                      <a:avLst/>
                      <a:gdLst>
                        <a:gd name="T0" fmla="*/ 0 w 39"/>
                        <a:gd name="T1" fmla="*/ 195 h 102"/>
                        <a:gd name="T2" fmla="*/ 17 w 39"/>
                        <a:gd name="T3" fmla="*/ 203 h 102"/>
                        <a:gd name="T4" fmla="*/ 67 w 39"/>
                        <a:gd name="T5" fmla="*/ 4 h 102"/>
                        <a:gd name="T6" fmla="*/ 46 w 39"/>
                        <a:gd name="T7" fmla="*/ 0 h 102"/>
                        <a:gd name="T8" fmla="*/ 0 w 39"/>
                        <a:gd name="T9" fmla="*/ 195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2"/>
                        <a:gd name="T17" fmla="*/ 39 w 3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2">
                          <a:moveTo>
                            <a:pt x="0" y="98"/>
                          </a:moveTo>
                          <a:lnTo>
                            <a:pt x="17" y="102"/>
                          </a:lnTo>
                          <a:lnTo>
                            <a:pt x="39" y="4"/>
                          </a:lnTo>
                          <a:lnTo>
                            <a:pt x="22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67" y="209"/>
                      <a:ext cx="43" cy="106"/>
                    </a:xfrm>
                    <a:custGeom>
                      <a:avLst/>
                      <a:gdLst>
                        <a:gd name="T0" fmla="*/ 0 w 42"/>
                        <a:gd name="T1" fmla="*/ 193 h 103"/>
                        <a:gd name="T2" fmla="*/ 18 w 42"/>
                        <a:gd name="T3" fmla="*/ 204 h 103"/>
                        <a:gd name="T4" fmla="*/ 68 w 42"/>
                        <a:gd name="T5" fmla="*/ 5 h 103"/>
                        <a:gd name="T6" fmla="*/ 48 w 42"/>
                        <a:gd name="T7" fmla="*/ 0 h 103"/>
                        <a:gd name="T8" fmla="*/ 0 w 42"/>
                        <a:gd name="T9" fmla="*/ 193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03"/>
                        <a:gd name="T17" fmla="*/ 42 w 42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03">
                          <a:moveTo>
                            <a:pt x="0" y="98"/>
                          </a:moveTo>
                          <a:lnTo>
                            <a:pt x="18" y="103"/>
                          </a:lnTo>
                          <a:lnTo>
                            <a:pt x="42" y="5"/>
                          </a:lnTo>
                          <a:lnTo>
                            <a:pt x="24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206" y="245"/>
                      <a:ext cx="23" cy="97"/>
                    </a:xfrm>
                    <a:custGeom>
                      <a:avLst/>
                      <a:gdLst>
                        <a:gd name="T0" fmla="*/ 0 w 23"/>
                        <a:gd name="T1" fmla="*/ 197 h 94"/>
                        <a:gd name="T2" fmla="*/ 17 w 23"/>
                        <a:gd name="T3" fmla="*/ 198 h 94"/>
                        <a:gd name="T4" fmla="*/ 23 w 23"/>
                        <a:gd name="T5" fmla="*/ 1 h 94"/>
                        <a:gd name="T6" fmla="*/ 5 w 23"/>
                        <a:gd name="T7" fmla="*/ 0 h 94"/>
                        <a:gd name="T8" fmla="*/ 0 w 23"/>
                        <a:gd name="T9" fmla="*/ 19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5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3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253" y="239"/>
                      <a:ext cx="20" cy="96"/>
                    </a:xfrm>
                    <a:custGeom>
                      <a:avLst/>
                      <a:gdLst>
                        <a:gd name="T0" fmla="*/ 0 w 19"/>
                        <a:gd name="T1" fmla="*/ 197 h 93"/>
                        <a:gd name="T2" fmla="*/ 58 w 19"/>
                        <a:gd name="T3" fmla="*/ 197 h 93"/>
                        <a:gd name="T4" fmla="*/ 61 w 19"/>
                        <a:gd name="T5" fmla="*/ 1 h 93"/>
                        <a:gd name="T6" fmla="*/ 1 w 19"/>
                        <a:gd name="T7" fmla="*/ 0 h 93"/>
                        <a:gd name="T8" fmla="*/ 0 w 19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93"/>
                        <a:gd name="T17" fmla="*/ 19 w 19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93">
                          <a:moveTo>
                            <a:pt x="0" y="93"/>
                          </a:moveTo>
                          <a:lnTo>
                            <a:pt x="18" y="93"/>
                          </a:lnTo>
                          <a:lnTo>
                            <a:pt x="19" y="1"/>
                          </a:lnTo>
                          <a:lnTo>
                            <a:pt x="1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302" y="233"/>
                      <a:ext cx="23" cy="96"/>
                    </a:xfrm>
                    <a:custGeom>
                      <a:avLst/>
                      <a:gdLst>
                        <a:gd name="T0" fmla="*/ 0 w 22"/>
                        <a:gd name="T1" fmla="*/ 197 h 93"/>
                        <a:gd name="T2" fmla="*/ 53 w 22"/>
                        <a:gd name="T3" fmla="*/ 197 h 93"/>
                        <a:gd name="T4" fmla="*/ 60 w 22"/>
                        <a:gd name="T5" fmla="*/ 0 h 93"/>
                        <a:gd name="T6" fmla="*/ 3 w 22"/>
                        <a:gd name="T7" fmla="*/ 0 h 93"/>
                        <a:gd name="T8" fmla="*/ 0 w 22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93"/>
                        <a:gd name="T17" fmla="*/ 22 w 22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93">
                          <a:moveTo>
                            <a:pt x="0" y="93"/>
                          </a:moveTo>
                          <a:lnTo>
                            <a:pt x="19" y="93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350" y="226"/>
                      <a:ext cx="23" cy="96"/>
                    </a:xfrm>
                    <a:custGeom>
                      <a:avLst/>
                      <a:gdLst>
                        <a:gd name="T0" fmla="*/ 0 w 23"/>
                        <a:gd name="T1" fmla="*/ 152 h 94"/>
                        <a:gd name="T2" fmla="*/ 17 w 23"/>
                        <a:gd name="T3" fmla="*/ 154 h 94"/>
                        <a:gd name="T4" fmla="*/ 23 w 23"/>
                        <a:gd name="T5" fmla="*/ 1 h 94"/>
                        <a:gd name="T6" fmla="*/ 6 w 23"/>
                        <a:gd name="T7" fmla="*/ 0 h 94"/>
                        <a:gd name="T8" fmla="*/ 0 w 23"/>
                        <a:gd name="T9" fmla="*/ 152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6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964" y="310"/>
                      <a:ext cx="38" cy="89"/>
                    </a:xfrm>
                    <a:custGeom>
                      <a:avLst/>
                      <a:gdLst>
                        <a:gd name="T0" fmla="*/ 18 w 37"/>
                        <a:gd name="T1" fmla="*/ 148 h 87"/>
                        <a:gd name="T2" fmla="*/ 66 w 37"/>
                        <a:gd name="T3" fmla="*/ 142 h 87"/>
                        <a:gd name="T4" fmla="*/ 43 w 37"/>
                        <a:gd name="T5" fmla="*/ 0 h 87"/>
                        <a:gd name="T6" fmla="*/ 0 w 37"/>
                        <a:gd name="T7" fmla="*/ 4 h 87"/>
                        <a:gd name="T8" fmla="*/ 18 w 37"/>
                        <a:gd name="T9" fmla="*/ 148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7"/>
                        <a:gd name="T17" fmla="*/ 37 w 37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7">
                          <a:moveTo>
                            <a:pt x="18" y="87"/>
                          </a:moveTo>
                          <a:lnTo>
                            <a:pt x="37" y="83"/>
                          </a:lnTo>
                          <a:lnTo>
                            <a:pt x="19" y="0"/>
                          </a:lnTo>
                          <a:lnTo>
                            <a:pt x="0" y="4"/>
                          </a:lnTo>
                          <a:lnTo>
                            <a:pt x="18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013" y="297"/>
                      <a:ext cx="38" cy="87"/>
                    </a:xfrm>
                    <a:custGeom>
                      <a:avLst/>
                      <a:gdLst>
                        <a:gd name="T0" fmla="*/ 44 w 37"/>
                        <a:gd name="T1" fmla="*/ 146 h 85"/>
                        <a:gd name="T2" fmla="*/ 66 w 37"/>
                        <a:gd name="T3" fmla="*/ 140 h 85"/>
                        <a:gd name="T4" fmla="*/ 17 w 37"/>
                        <a:gd name="T5" fmla="*/ 0 h 85"/>
                        <a:gd name="T6" fmla="*/ 0 w 37"/>
                        <a:gd name="T7" fmla="*/ 4 h 85"/>
                        <a:gd name="T8" fmla="*/ 44 w 37"/>
                        <a:gd name="T9" fmla="*/ 146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5"/>
                        <a:gd name="T17" fmla="*/ 37 w 37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5">
                          <a:moveTo>
                            <a:pt x="20" y="85"/>
                          </a:moveTo>
                          <a:lnTo>
                            <a:pt x="37" y="81"/>
                          </a:lnTo>
                          <a:lnTo>
                            <a:pt x="17" y="0"/>
                          </a:lnTo>
                          <a:lnTo>
                            <a:pt x="0" y="4"/>
                          </a:lnTo>
                          <a:lnTo>
                            <a:pt x="2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058" y="282"/>
                      <a:ext cx="36" cy="90"/>
                    </a:xfrm>
                    <a:custGeom>
                      <a:avLst/>
                      <a:gdLst>
                        <a:gd name="T0" fmla="*/ 17 w 35"/>
                        <a:gd name="T1" fmla="*/ 194 h 87"/>
                        <a:gd name="T2" fmla="*/ 65 w 35"/>
                        <a:gd name="T3" fmla="*/ 186 h 87"/>
                        <a:gd name="T4" fmla="*/ 42 w 35"/>
                        <a:gd name="T5" fmla="*/ 0 h 87"/>
                        <a:gd name="T6" fmla="*/ 0 w 35"/>
                        <a:gd name="T7" fmla="*/ 4 h 87"/>
                        <a:gd name="T8" fmla="*/ 17 w 35"/>
                        <a:gd name="T9" fmla="*/ 194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87"/>
                        <a:gd name="T17" fmla="*/ 35 w 35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87">
                          <a:moveTo>
                            <a:pt x="17" y="87"/>
                          </a:moveTo>
                          <a:lnTo>
                            <a:pt x="35" y="83"/>
                          </a:lnTo>
                          <a:lnTo>
                            <a:pt x="18" y="0"/>
                          </a:lnTo>
                          <a:lnTo>
                            <a:pt x="0" y="4"/>
                          </a:lnTo>
                          <a:lnTo>
                            <a:pt x="17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104" y="263"/>
                      <a:ext cx="32" cy="97"/>
                    </a:xfrm>
                    <a:custGeom>
                      <a:avLst/>
                      <a:gdLst>
                        <a:gd name="T0" fmla="*/ 14 w 31"/>
                        <a:gd name="T1" fmla="*/ 155 h 95"/>
                        <a:gd name="T2" fmla="*/ 63 w 31"/>
                        <a:gd name="T3" fmla="*/ 150 h 95"/>
                        <a:gd name="T4" fmla="*/ 41 w 31"/>
                        <a:gd name="T5" fmla="*/ 0 h 95"/>
                        <a:gd name="T6" fmla="*/ 0 w 31"/>
                        <a:gd name="T7" fmla="*/ 3 h 95"/>
                        <a:gd name="T8" fmla="*/ 14 w 31"/>
                        <a:gd name="T9" fmla="*/ 15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"/>
                        <a:gd name="T16" fmla="*/ 0 h 95"/>
                        <a:gd name="T17" fmla="*/ 31 w 3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" h="95">
                          <a:moveTo>
                            <a:pt x="14" y="95"/>
                          </a:moveTo>
                          <a:lnTo>
                            <a:pt x="31" y="92"/>
                          </a:lnTo>
                          <a:lnTo>
                            <a:pt x="17" y="0"/>
                          </a:lnTo>
                          <a:lnTo>
                            <a:pt x="0" y="3"/>
                          </a:lnTo>
                          <a:lnTo>
                            <a:pt x="14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643" y="439"/>
                      <a:ext cx="62" cy="83"/>
                    </a:xfrm>
                    <a:custGeom>
                      <a:avLst/>
                      <a:gdLst>
                        <a:gd name="T0" fmla="*/ 69 w 61"/>
                        <a:gd name="T1" fmla="*/ 142 h 81"/>
                        <a:gd name="T2" fmla="*/ 85 w 61"/>
                        <a:gd name="T3" fmla="*/ 126 h 81"/>
                        <a:gd name="T4" fmla="*/ 16 w 61"/>
                        <a:gd name="T5" fmla="*/ 0 h 81"/>
                        <a:gd name="T6" fmla="*/ 0 w 61"/>
                        <a:gd name="T7" fmla="*/ 10 h 81"/>
                        <a:gd name="T8" fmla="*/ 69 w 61"/>
                        <a:gd name="T9" fmla="*/ 142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81"/>
                        <a:gd name="T17" fmla="*/ 61 w 61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81">
                          <a:moveTo>
                            <a:pt x="45" y="81"/>
                          </a:moveTo>
                          <a:lnTo>
                            <a:pt x="61" y="70"/>
                          </a:lnTo>
                          <a:lnTo>
                            <a:pt x="16" y="0"/>
                          </a:lnTo>
                          <a:lnTo>
                            <a:pt x="0" y="10"/>
                          </a:lnTo>
                          <a:lnTo>
                            <a:pt x="45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735" y="394"/>
                      <a:ext cx="60" cy="85"/>
                    </a:xfrm>
                    <a:custGeom>
                      <a:avLst/>
                      <a:gdLst>
                        <a:gd name="T0" fmla="*/ 92 w 58"/>
                        <a:gd name="T1" fmla="*/ 193 h 82"/>
                        <a:gd name="T2" fmla="*/ 128 w 58"/>
                        <a:gd name="T3" fmla="*/ 172 h 82"/>
                        <a:gd name="T4" fmla="*/ 41 w 58"/>
                        <a:gd name="T5" fmla="*/ 0 h 82"/>
                        <a:gd name="T6" fmla="*/ 0 w 58"/>
                        <a:gd name="T7" fmla="*/ 9 h 82"/>
                        <a:gd name="T8" fmla="*/ 92 w 58"/>
                        <a:gd name="T9" fmla="*/ 193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82"/>
                        <a:gd name="T17" fmla="*/ 58 w 58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82">
                          <a:moveTo>
                            <a:pt x="41" y="82"/>
                          </a:moveTo>
                          <a:lnTo>
                            <a:pt x="58" y="72"/>
                          </a:lnTo>
                          <a:lnTo>
                            <a:pt x="17" y="0"/>
                          </a:lnTo>
                          <a:lnTo>
                            <a:pt x="0" y="9"/>
                          </a:lnTo>
                          <a:lnTo>
                            <a:pt x="41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783" y="373"/>
                      <a:ext cx="50" cy="85"/>
                    </a:xfrm>
                    <a:custGeom>
                      <a:avLst/>
                      <a:gdLst>
                        <a:gd name="T0" fmla="*/ 57 w 49"/>
                        <a:gd name="T1" fmla="*/ 144 h 83"/>
                        <a:gd name="T2" fmla="*/ 73 w 49"/>
                        <a:gd name="T3" fmla="*/ 134 h 83"/>
                        <a:gd name="T4" fmla="*/ 16 w 49"/>
                        <a:gd name="T5" fmla="*/ 0 h 83"/>
                        <a:gd name="T6" fmla="*/ 0 w 49"/>
                        <a:gd name="T7" fmla="*/ 6 h 83"/>
                        <a:gd name="T8" fmla="*/ 57 w 49"/>
                        <a:gd name="T9" fmla="*/ 144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3"/>
                        <a:gd name="T17" fmla="*/ 49 w 49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3">
                          <a:moveTo>
                            <a:pt x="33" y="83"/>
                          </a:moveTo>
                          <a:lnTo>
                            <a:pt x="49" y="76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3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825" y="358"/>
                      <a:ext cx="50" cy="87"/>
                    </a:xfrm>
                    <a:custGeom>
                      <a:avLst/>
                      <a:gdLst>
                        <a:gd name="T0" fmla="*/ 58 w 49"/>
                        <a:gd name="T1" fmla="*/ 194 h 84"/>
                        <a:gd name="T2" fmla="*/ 73 w 49"/>
                        <a:gd name="T3" fmla="*/ 181 h 84"/>
                        <a:gd name="T4" fmla="*/ 16 w 49"/>
                        <a:gd name="T5" fmla="*/ 0 h 84"/>
                        <a:gd name="T6" fmla="*/ 0 w 49"/>
                        <a:gd name="T7" fmla="*/ 6 h 84"/>
                        <a:gd name="T8" fmla="*/ 58 w 49"/>
                        <a:gd name="T9" fmla="*/ 194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4"/>
                        <a:gd name="T17" fmla="*/ 49 w 49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4">
                          <a:moveTo>
                            <a:pt x="34" y="84"/>
                          </a:moveTo>
                          <a:lnTo>
                            <a:pt x="49" y="78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4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3875" y="338"/>
                      <a:ext cx="43" cy="88"/>
                    </a:xfrm>
                    <a:custGeom>
                      <a:avLst/>
                      <a:gdLst>
                        <a:gd name="T0" fmla="*/ 50 w 42"/>
                        <a:gd name="T1" fmla="*/ 147 h 86"/>
                        <a:gd name="T2" fmla="*/ 68 w 42"/>
                        <a:gd name="T3" fmla="*/ 139 h 86"/>
                        <a:gd name="T4" fmla="*/ 17 w 42"/>
                        <a:gd name="T5" fmla="*/ 0 h 86"/>
                        <a:gd name="T6" fmla="*/ 0 w 42"/>
                        <a:gd name="T7" fmla="*/ 5 h 86"/>
                        <a:gd name="T8" fmla="*/ 50 w 42"/>
                        <a:gd name="T9" fmla="*/ 147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6"/>
                        <a:gd name="T17" fmla="*/ 42 w 42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6">
                          <a:moveTo>
                            <a:pt x="26" y="86"/>
                          </a:moveTo>
                          <a:lnTo>
                            <a:pt x="42" y="81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26" y="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4009" y="2271"/>
                      <a:ext cx="45" cy="190"/>
                    </a:xfrm>
                    <a:custGeom>
                      <a:avLst/>
                      <a:gdLst>
                        <a:gd name="T0" fmla="*/ 70 w 44"/>
                        <a:gd name="T1" fmla="*/ 2 h 184"/>
                        <a:gd name="T2" fmla="*/ 51 w 44"/>
                        <a:gd name="T3" fmla="*/ 0 h 184"/>
                        <a:gd name="T4" fmla="*/ 0 w 44"/>
                        <a:gd name="T5" fmla="*/ 393 h 184"/>
                        <a:gd name="T6" fmla="*/ 17 w 44"/>
                        <a:gd name="T7" fmla="*/ 397 h 184"/>
                        <a:gd name="T8" fmla="*/ 70 w 44"/>
                        <a:gd name="T9" fmla="*/ 2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184"/>
                        <a:gd name="T17" fmla="*/ 44 w 44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184">
                          <a:moveTo>
                            <a:pt x="44" y="2"/>
                          </a:moveTo>
                          <a:lnTo>
                            <a:pt x="27" y="0"/>
                          </a:lnTo>
                          <a:lnTo>
                            <a:pt x="0" y="182"/>
                          </a:lnTo>
                          <a:lnTo>
                            <a:pt x="17" y="184"/>
                          </a:lnTo>
                          <a:lnTo>
                            <a:pt x="44" y="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6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3752" y="2269"/>
                      <a:ext cx="91" cy="194"/>
                    </a:xfrm>
                    <a:custGeom>
                      <a:avLst/>
                      <a:gdLst>
                        <a:gd name="T0" fmla="*/ 149 w 89"/>
                        <a:gd name="T1" fmla="*/ 7 h 188"/>
                        <a:gd name="T2" fmla="*/ 122 w 89"/>
                        <a:gd name="T3" fmla="*/ 0 h 188"/>
                        <a:gd name="T4" fmla="*/ 0 w 89"/>
                        <a:gd name="T5" fmla="*/ 386 h 188"/>
                        <a:gd name="T6" fmla="*/ 18 w 89"/>
                        <a:gd name="T7" fmla="*/ 399 h 188"/>
                        <a:gd name="T8" fmla="*/ 149 w 89"/>
                        <a:gd name="T9" fmla="*/ 7 h 1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88"/>
                        <a:gd name="T17" fmla="*/ 89 w 89"/>
                        <a:gd name="T18" fmla="*/ 188 h 1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88">
                          <a:moveTo>
                            <a:pt x="89" y="7"/>
                          </a:moveTo>
                          <a:lnTo>
                            <a:pt x="71" y="0"/>
                          </a:lnTo>
                          <a:lnTo>
                            <a:pt x="0" y="181"/>
                          </a:lnTo>
                          <a:lnTo>
                            <a:pt x="18" y="188"/>
                          </a:lnTo>
                          <a:lnTo>
                            <a:pt x="89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261" y="2245"/>
                      <a:ext cx="26" cy="182"/>
                    </a:xfrm>
                    <a:custGeom>
                      <a:avLst/>
                      <a:gdLst>
                        <a:gd name="T0" fmla="*/ 44 w 25"/>
                        <a:gd name="T1" fmla="*/ 0 h 177"/>
                        <a:gd name="T2" fmla="*/ 0 w 25"/>
                        <a:gd name="T3" fmla="*/ 1 h 177"/>
                        <a:gd name="T4" fmla="*/ 8 w 25"/>
                        <a:gd name="T5" fmla="*/ 344 h 177"/>
                        <a:gd name="T6" fmla="*/ 60 w 25"/>
                        <a:gd name="T7" fmla="*/ 344 h 177"/>
                        <a:gd name="T8" fmla="*/ 44 w 25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177"/>
                        <a:gd name="T17" fmla="*/ 25 w 25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177">
                          <a:moveTo>
                            <a:pt x="17" y="0"/>
                          </a:moveTo>
                          <a:lnTo>
                            <a:pt x="0" y="1"/>
                          </a:lnTo>
                          <a:lnTo>
                            <a:pt x="8" y="177"/>
                          </a:lnTo>
                          <a:lnTo>
                            <a:pt x="25" y="1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489" y="2181"/>
                      <a:ext cx="65" cy="182"/>
                    </a:xfrm>
                    <a:custGeom>
                      <a:avLst/>
                      <a:gdLst>
                        <a:gd name="T0" fmla="*/ 41 w 63"/>
                        <a:gd name="T1" fmla="*/ 0 h 177"/>
                        <a:gd name="T2" fmla="*/ 0 w 63"/>
                        <a:gd name="T3" fmla="*/ 5 h 177"/>
                        <a:gd name="T4" fmla="*/ 98 w 63"/>
                        <a:gd name="T5" fmla="*/ 344 h 177"/>
                        <a:gd name="T6" fmla="*/ 132 w 63"/>
                        <a:gd name="T7" fmla="*/ 335 h 177"/>
                        <a:gd name="T8" fmla="*/ 41 w 63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"/>
                        <a:gd name="T16" fmla="*/ 0 h 177"/>
                        <a:gd name="T17" fmla="*/ 63 w 63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" h="177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46" y="177"/>
                          </a:lnTo>
                          <a:lnTo>
                            <a:pt x="63" y="17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4700" y="2093"/>
                      <a:ext cx="97" cy="169"/>
                    </a:xfrm>
                    <a:custGeom>
                      <a:avLst/>
                      <a:gdLst>
                        <a:gd name="T0" fmla="*/ 16 w 95"/>
                        <a:gd name="T1" fmla="*/ 0 h 165"/>
                        <a:gd name="T2" fmla="*/ 0 w 95"/>
                        <a:gd name="T3" fmla="*/ 7 h 165"/>
                        <a:gd name="T4" fmla="*/ 131 w 95"/>
                        <a:gd name="T5" fmla="*/ 292 h 165"/>
                        <a:gd name="T6" fmla="*/ 155 w 95"/>
                        <a:gd name="T7" fmla="*/ 280 h 165"/>
                        <a:gd name="T8" fmla="*/ 16 w 95"/>
                        <a:gd name="T9" fmla="*/ 0 h 1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5"/>
                        <a:gd name="T16" fmla="*/ 0 h 165"/>
                        <a:gd name="T17" fmla="*/ 95 w 95"/>
                        <a:gd name="T18" fmla="*/ 165 h 1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5" h="165">
                          <a:moveTo>
                            <a:pt x="16" y="0"/>
                          </a:moveTo>
                          <a:lnTo>
                            <a:pt x="0" y="7"/>
                          </a:lnTo>
                          <a:lnTo>
                            <a:pt x="79" y="165"/>
                          </a:lnTo>
                          <a:lnTo>
                            <a:pt x="95" y="158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904" y="1977"/>
                      <a:ext cx="129" cy="152"/>
                    </a:xfrm>
                    <a:custGeom>
                      <a:avLst/>
                      <a:gdLst>
                        <a:gd name="T0" fmla="*/ 14 w 125"/>
                        <a:gd name="T1" fmla="*/ 0 h 148"/>
                        <a:gd name="T2" fmla="*/ 0 w 125"/>
                        <a:gd name="T3" fmla="*/ 11 h 148"/>
                        <a:gd name="T4" fmla="*/ 239 w 125"/>
                        <a:gd name="T5" fmla="*/ 279 h 148"/>
                        <a:gd name="T6" fmla="*/ 265 w 125"/>
                        <a:gd name="T7" fmla="*/ 260 h 148"/>
                        <a:gd name="T8" fmla="*/ 14 w 125"/>
                        <a:gd name="T9" fmla="*/ 0 h 1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148"/>
                        <a:gd name="T17" fmla="*/ 125 w 125"/>
                        <a:gd name="T18" fmla="*/ 148 h 14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148">
                          <a:moveTo>
                            <a:pt x="14" y="0"/>
                          </a:moveTo>
                          <a:lnTo>
                            <a:pt x="0" y="11"/>
                          </a:lnTo>
                          <a:lnTo>
                            <a:pt x="112" y="148"/>
                          </a:lnTo>
                          <a:lnTo>
                            <a:pt x="125" y="137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074" y="1843"/>
                      <a:ext cx="175" cy="128"/>
                    </a:xfrm>
                    <a:custGeom>
                      <a:avLst/>
                      <a:gdLst>
                        <a:gd name="T0" fmla="*/ 9 w 171"/>
                        <a:gd name="T1" fmla="*/ 0 h 125"/>
                        <a:gd name="T2" fmla="*/ 0 w 171"/>
                        <a:gd name="T3" fmla="*/ 13 h 125"/>
                        <a:gd name="T4" fmla="*/ 281 w 171"/>
                        <a:gd name="T5" fmla="*/ 220 h 125"/>
                        <a:gd name="T6" fmla="*/ 296 w 171"/>
                        <a:gd name="T7" fmla="*/ 198 h 125"/>
                        <a:gd name="T8" fmla="*/ 9 w 171"/>
                        <a:gd name="T9" fmla="*/ 0 h 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125"/>
                        <a:gd name="T17" fmla="*/ 171 w 171"/>
                        <a:gd name="T18" fmla="*/ 125 h 1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125">
                          <a:moveTo>
                            <a:pt x="9" y="0"/>
                          </a:moveTo>
                          <a:lnTo>
                            <a:pt x="0" y="13"/>
                          </a:lnTo>
                          <a:lnTo>
                            <a:pt x="162" y="125"/>
                          </a:lnTo>
                          <a:lnTo>
                            <a:pt x="171" y="112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639" y="338"/>
                      <a:ext cx="106" cy="167"/>
                    </a:xfrm>
                    <a:custGeom>
                      <a:avLst/>
                      <a:gdLst>
                        <a:gd name="T0" fmla="*/ 175 w 103"/>
                        <a:gd name="T1" fmla="*/ 290 h 163"/>
                        <a:gd name="T2" fmla="*/ 204 w 103"/>
                        <a:gd name="T3" fmla="*/ 276 h 163"/>
                        <a:gd name="T4" fmla="*/ 15 w 103"/>
                        <a:gd name="T5" fmla="*/ 0 h 163"/>
                        <a:gd name="T6" fmla="*/ 0 w 103"/>
                        <a:gd name="T7" fmla="*/ 8 h 163"/>
                        <a:gd name="T8" fmla="*/ 175 w 103"/>
                        <a:gd name="T9" fmla="*/ 290 h 1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163"/>
                        <a:gd name="T17" fmla="*/ 103 w 103"/>
                        <a:gd name="T18" fmla="*/ 163 h 1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163">
                          <a:moveTo>
                            <a:pt x="87" y="163"/>
                          </a:moveTo>
                          <a:lnTo>
                            <a:pt x="103" y="155"/>
                          </a:lnTo>
                          <a:lnTo>
                            <a:pt x="15" y="0"/>
                          </a:lnTo>
                          <a:lnTo>
                            <a:pt x="0" y="8"/>
                          </a:lnTo>
                          <a:lnTo>
                            <a:pt x="87" y="1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892" y="231"/>
                      <a:ext cx="70" cy="179"/>
                    </a:xfrm>
                    <a:custGeom>
                      <a:avLst/>
                      <a:gdLst>
                        <a:gd name="T0" fmla="*/ 104 w 68"/>
                        <a:gd name="T1" fmla="*/ 343 h 174"/>
                        <a:gd name="T2" fmla="*/ 134 w 68"/>
                        <a:gd name="T3" fmla="*/ 333 h 174"/>
                        <a:gd name="T4" fmla="*/ 41 w 68"/>
                        <a:gd name="T5" fmla="*/ 0 h 174"/>
                        <a:gd name="T6" fmla="*/ 0 w 68"/>
                        <a:gd name="T7" fmla="*/ 5 h 174"/>
                        <a:gd name="T8" fmla="*/ 104 w 68"/>
                        <a:gd name="T9" fmla="*/ 343 h 1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174"/>
                        <a:gd name="T17" fmla="*/ 68 w 68"/>
                        <a:gd name="T18" fmla="*/ 174 h 17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174">
                          <a:moveTo>
                            <a:pt x="51" y="174"/>
                          </a:moveTo>
                          <a:lnTo>
                            <a:pt x="68" y="169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51" y="1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390" y="130"/>
                      <a:ext cx="43" cy="191"/>
                    </a:xfrm>
                    <a:custGeom>
                      <a:avLst/>
                      <a:gdLst>
                        <a:gd name="T0" fmla="*/ 0 w 42"/>
                        <a:gd name="T1" fmla="*/ 346 h 186"/>
                        <a:gd name="T2" fmla="*/ 19 w 42"/>
                        <a:gd name="T3" fmla="*/ 351 h 186"/>
                        <a:gd name="T4" fmla="*/ 68 w 42"/>
                        <a:gd name="T5" fmla="*/ 3 h 186"/>
                        <a:gd name="T6" fmla="*/ 47 w 42"/>
                        <a:gd name="T7" fmla="*/ 0 h 186"/>
                        <a:gd name="T8" fmla="*/ 0 w 42"/>
                        <a:gd name="T9" fmla="*/ 346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86"/>
                        <a:gd name="T17" fmla="*/ 42 w 42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86">
                          <a:moveTo>
                            <a:pt x="0" y="183"/>
                          </a:moveTo>
                          <a:lnTo>
                            <a:pt x="19" y="186"/>
                          </a:lnTo>
                          <a:lnTo>
                            <a:pt x="42" y="3"/>
                          </a:lnTo>
                          <a:lnTo>
                            <a:pt x="23" y="0"/>
                          </a:lnTo>
                          <a:lnTo>
                            <a:pt x="0" y="1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608" y="119"/>
                      <a:ext cx="85" cy="202"/>
                    </a:xfrm>
                    <a:custGeom>
                      <a:avLst/>
                      <a:gdLst>
                        <a:gd name="T0" fmla="*/ 0 w 82"/>
                        <a:gd name="T1" fmla="*/ 348 h 197"/>
                        <a:gd name="T2" fmla="*/ 43 w 82"/>
                        <a:gd name="T3" fmla="*/ 359 h 197"/>
                        <a:gd name="T4" fmla="*/ 193 w 82"/>
                        <a:gd name="T5" fmla="*/ 6 h 197"/>
                        <a:gd name="T6" fmla="*/ 150 w 82"/>
                        <a:gd name="T7" fmla="*/ 0 h 197"/>
                        <a:gd name="T8" fmla="*/ 0 w 82"/>
                        <a:gd name="T9" fmla="*/ 348 h 1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2"/>
                        <a:gd name="T16" fmla="*/ 0 h 197"/>
                        <a:gd name="T17" fmla="*/ 82 w 82"/>
                        <a:gd name="T18" fmla="*/ 197 h 1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2" h="197">
                          <a:moveTo>
                            <a:pt x="0" y="191"/>
                          </a:moveTo>
                          <a:lnTo>
                            <a:pt x="18" y="197"/>
                          </a:lnTo>
                          <a:lnTo>
                            <a:pt x="82" y="6"/>
                          </a:lnTo>
                          <a:lnTo>
                            <a:pt x="64" y="0"/>
                          </a:lnTo>
                          <a:lnTo>
                            <a:pt x="0" y="1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6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4" y="158"/>
                      <a:ext cx="118" cy="196"/>
                    </a:xfrm>
                    <a:custGeom>
                      <a:avLst/>
                      <a:gdLst>
                        <a:gd name="T0" fmla="*/ 0 w 115"/>
                        <a:gd name="T1" fmla="*/ 338 h 191"/>
                        <a:gd name="T2" fmla="*/ 15 w 115"/>
                        <a:gd name="T3" fmla="*/ 355 h 191"/>
                        <a:gd name="T4" fmla="*/ 211 w 115"/>
                        <a:gd name="T5" fmla="*/ 8 h 191"/>
                        <a:gd name="T6" fmla="*/ 186 w 115"/>
                        <a:gd name="T7" fmla="*/ 0 h 191"/>
                        <a:gd name="T8" fmla="*/ 0 w 115"/>
                        <a:gd name="T9" fmla="*/ 338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191"/>
                        <a:gd name="T17" fmla="*/ 115 w 115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191">
                          <a:moveTo>
                            <a:pt x="0" y="182"/>
                          </a:moveTo>
                          <a:lnTo>
                            <a:pt x="15" y="191"/>
                          </a:lnTo>
                          <a:lnTo>
                            <a:pt x="115" y="8"/>
                          </a:lnTo>
                          <a:lnTo>
                            <a:pt x="100" y="0"/>
                          </a:lnTo>
                          <a:lnTo>
                            <a:pt x="0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5006" y="218"/>
                      <a:ext cx="153" cy="196"/>
                    </a:xfrm>
                    <a:custGeom>
                      <a:avLst/>
                      <a:gdLst>
                        <a:gd name="T0" fmla="*/ 0 w 149"/>
                        <a:gd name="T1" fmla="*/ 332 h 191"/>
                        <a:gd name="T2" fmla="*/ 15 w 149"/>
                        <a:gd name="T3" fmla="*/ 355 h 191"/>
                        <a:gd name="T4" fmla="*/ 280 w 149"/>
                        <a:gd name="T5" fmla="*/ 12 h 191"/>
                        <a:gd name="T6" fmla="*/ 254 w 149"/>
                        <a:gd name="T7" fmla="*/ 0 h 191"/>
                        <a:gd name="T8" fmla="*/ 0 w 149"/>
                        <a:gd name="T9" fmla="*/ 332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9"/>
                        <a:gd name="T16" fmla="*/ 0 h 191"/>
                        <a:gd name="T17" fmla="*/ 149 w 149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9" h="191">
                          <a:moveTo>
                            <a:pt x="0" y="179"/>
                          </a:moveTo>
                          <a:lnTo>
                            <a:pt x="15" y="191"/>
                          </a:lnTo>
                          <a:lnTo>
                            <a:pt x="149" y="12"/>
                          </a:lnTo>
                          <a:lnTo>
                            <a:pt x="134" y="0"/>
                          </a:lnTo>
                          <a:lnTo>
                            <a:pt x="0" y="1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159" y="315"/>
                      <a:ext cx="198" cy="189"/>
                    </a:xfrm>
                    <a:custGeom>
                      <a:avLst/>
                      <a:gdLst>
                        <a:gd name="T0" fmla="*/ 0 w 193"/>
                        <a:gd name="T1" fmla="*/ 327 h 184"/>
                        <a:gd name="T2" fmla="*/ 11 w 193"/>
                        <a:gd name="T3" fmla="*/ 350 h 184"/>
                        <a:gd name="T4" fmla="*/ 357 w 193"/>
                        <a:gd name="T5" fmla="*/ 11 h 184"/>
                        <a:gd name="T6" fmla="*/ 335 w 193"/>
                        <a:gd name="T7" fmla="*/ 0 h 184"/>
                        <a:gd name="T8" fmla="*/ 0 w 193"/>
                        <a:gd name="T9" fmla="*/ 327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84"/>
                        <a:gd name="T17" fmla="*/ 193 w 193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84">
                          <a:moveTo>
                            <a:pt x="0" y="172"/>
                          </a:moveTo>
                          <a:lnTo>
                            <a:pt x="11" y="184"/>
                          </a:lnTo>
                          <a:lnTo>
                            <a:pt x="193" y="11"/>
                          </a:lnTo>
                          <a:lnTo>
                            <a:pt x="182" y="0"/>
                          </a:lnTo>
                          <a:lnTo>
                            <a:pt x="0" y="17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5292" y="446"/>
                      <a:ext cx="224" cy="170"/>
                    </a:xfrm>
                    <a:custGeom>
                      <a:avLst/>
                      <a:gdLst>
                        <a:gd name="T0" fmla="*/ 0 w 218"/>
                        <a:gd name="T1" fmla="*/ 272 h 166"/>
                        <a:gd name="T2" fmla="*/ 10 w 218"/>
                        <a:gd name="T3" fmla="*/ 293 h 166"/>
                        <a:gd name="T4" fmla="*/ 417 w 218"/>
                        <a:gd name="T5" fmla="*/ 12 h 166"/>
                        <a:gd name="T6" fmla="*/ 400 w 218"/>
                        <a:gd name="T7" fmla="*/ 0 h 166"/>
                        <a:gd name="T8" fmla="*/ 0 w 218"/>
                        <a:gd name="T9" fmla="*/ 272 h 1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8"/>
                        <a:gd name="T16" fmla="*/ 0 h 166"/>
                        <a:gd name="T17" fmla="*/ 218 w 218"/>
                        <a:gd name="T18" fmla="*/ 166 h 1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8" h="166">
                          <a:moveTo>
                            <a:pt x="0" y="154"/>
                          </a:moveTo>
                          <a:lnTo>
                            <a:pt x="10" y="166"/>
                          </a:lnTo>
                          <a:lnTo>
                            <a:pt x="218" y="12"/>
                          </a:lnTo>
                          <a:lnTo>
                            <a:pt x="208" y="0"/>
                          </a:lnTo>
                          <a:lnTo>
                            <a:pt x="0" y="15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392" y="603"/>
                      <a:ext cx="234" cy="140"/>
                    </a:xfrm>
                    <a:custGeom>
                      <a:avLst/>
                      <a:gdLst>
                        <a:gd name="T0" fmla="*/ 0 w 228"/>
                        <a:gd name="T1" fmla="*/ 243 h 136"/>
                        <a:gd name="T2" fmla="*/ 9 w 228"/>
                        <a:gd name="T3" fmla="*/ 270 h 136"/>
                        <a:gd name="T4" fmla="*/ 425 w 228"/>
                        <a:gd name="T5" fmla="*/ 15 h 136"/>
                        <a:gd name="T6" fmla="*/ 412 w 228"/>
                        <a:gd name="T7" fmla="*/ 0 h 136"/>
                        <a:gd name="T8" fmla="*/ 0 w 228"/>
                        <a:gd name="T9" fmla="*/ 243 h 1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36"/>
                        <a:gd name="T17" fmla="*/ 228 w 228"/>
                        <a:gd name="T18" fmla="*/ 136 h 1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36">
                          <a:moveTo>
                            <a:pt x="0" y="121"/>
                          </a:moveTo>
                          <a:lnTo>
                            <a:pt x="9" y="136"/>
                          </a:lnTo>
                          <a:lnTo>
                            <a:pt x="228" y="15"/>
                          </a:lnTo>
                          <a:lnTo>
                            <a:pt x="220" y="0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463" y="783"/>
                      <a:ext cx="249" cy="101"/>
                    </a:xfrm>
                    <a:custGeom>
                      <a:avLst/>
                      <a:gdLst>
                        <a:gd name="T0" fmla="*/ 0 w 242"/>
                        <a:gd name="T1" fmla="*/ 136 h 99"/>
                        <a:gd name="T2" fmla="*/ 5 w 242"/>
                        <a:gd name="T3" fmla="*/ 158 h 99"/>
                        <a:gd name="T4" fmla="*/ 479 w 242"/>
                        <a:gd name="T5" fmla="*/ 15 h 99"/>
                        <a:gd name="T6" fmla="*/ 467 w 242"/>
                        <a:gd name="T7" fmla="*/ 0 h 99"/>
                        <a:gd name="T8" fmla="*/ 0 w 242"/>
                        <a:gd name="T9" fmla="*/ 136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2"/>
                        <a:gd name="T16" fmla="*/ 0 h 99"/>
                        <a:gd name="T17" fmla="*/ 242 w 242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2" h="99">
                          <a:moveTo>
                            <a:pt x="0" y="84"/>
                          </a:moveTo>
                          <a:lnTo>
                            <a:pt x="5" y="99"/>
                          </a:lnTo>
                          <a:lnTo>
                            <a:pt x="242" y="15"/>
                          </a:lnTo>
                          <a:lnTo>
                            <a:pt x="23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491" y="971"/>
                      <a:ext cx="255" cy="72"/>
                    </a:xfrm>
                    <a:custGeom>
                      <a:avLst/>
                      <a:gdLst>
                        <a:gd name="T0" fmla="*/ 0 w 248"/>
                        <a:gd name="T1" fmla="*/ 110 h 70"/>
                        <a:gd name="T2" fmla="*/ 3 w 248"/>
                        <a:gd name="T3" fmla="*/ 136 h 70"/>
                        <a:gd name="T4" fmla="*/ 483 w 248"/>
                        <a:gd name="T5" fmla="*/ 16 h 70"/>
                        <a:gd name="T6" fmla="*/ 475 w 248"/>
                        <a:gd name="T7" fmla="*/ 0 h 70"/>
                        <a:gd name="T8" fmla="*/ 0 w 248"/>
                        <a:gd name="T9" fmla="*/ 110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8"/>
                        <a:gd name="T16" fmla="*/ 0 h 70"/>
                        <a:gd name="T17" fmla="*/ 248 w 248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8" h="70">
                          <a:moveTo>
                            <a:pt x="0" y="55"/>
                          </a:moveTo>
                          <a:lnTo>
                            <a:pt x="3" y="70"/>
                          </a:lnTo>
                          <a:lnTo>
                            <a:pt x="248" y="16"/>
                          </a:lnTo>
                          <a:lnTo>
                            <a:pt x="244" y="0"/>
                          </a:lnTo>
                          <a:lnTo>
                            <a:pt x="0" y="5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83" y="1176"/>
                      <a:ext cx="255" cy="37"/>
                    </a:xfrm>
                    <a:custGeom>
                      <a:avLst/>
                      <a:gdLst>
                        <a:gd name="T0" fmla="*/ 0 w 249"/>
                        <a:gd name="T1" fmla="*/ 45 h 36"/>
                        <a:gd name="T2" fmla="*/ 1 w 249"/>
                        <a:gd name="T3" fmla="*/ 65 h 36"/>
                        <a:gd name="T4" fmla="*/ 440 w 249"/>
                        <a:gd name="T5" fmla="*/ 15 h 36"/>
                        <a:gd name="T6" fmla="*/ 439 w 249"/>
                        <a:gd name="T7" fmla="*/ 0 h 36"/>
                        <a:gd name="T8" fmla="*/ 0 w 249"/>
                        <a:gd name="T9" fmla="*/ 45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9"/>
                        <a:gd name="T16" fmla="*/ 0 h 36"/>
                        <a:gd name="T17" fmla="*/ 249 w 249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9" h="36">
                          <a:moveTo>
                            <a:pt x="0" y="21"/>
                          </a:moveTo>
                          <a:lnTo>
                            <a:pt x="1" y="36"/>
                          </a:lnTo>
                          <a:lnTo>
                            <a:pt x="249" y="15"/>
                          </a:lnTo>
                          <a:lnTo>
                            <a:pt x="248" y="0"/>
                          </a:lnTo>
                          <a:lnTo>
                            <a:pt x="0" y="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349" y="1538"/>
                      <a:ext cx="230" cy="62"/>
                    </a:xfrm>
                    <a:custGeom>
                      <a:avLst/>
                      <a:gdLst>
                        <a:gd name="T0" fmla="*/ 3 w 224"/>
                        <a:gd name="T1" fmla="*/ 0 h 60"/>
                        <a:gd name="T2" fmla="*/ 0 w 224"/>
                        <a:gd name="T3" fmla="*/ 39 h 60"/>
                        <a:gd name="T4" fmla="*/ 418 w 224"/>
                        <a:gd name="T5" fmla="*/ 130 h 60"/>
                        <a:gd name="T6" fmla="*/ 421 w 224"/>
                        <a:gd name="T7" fmla="*/ 102 h 60"/>
                        <a:gd name="T8" fmla="*/ 3 w 224"/>
                        <a:gd name="T9" fmla="*/ 0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60"/>
                        <a:gd name="T17" fmla="*/ 224 w 224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6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221" y="60"/>
                          </a:lnTo>
                          <a:lnTo>
                            <a:pt x="224" y="4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224" y="1692"/>
                      <a:ext cx="201" cy="107"/>
                    </a:xfrm>
                    <a:custGeom>
                      <a:avLst/>
                      <a:gdLst>
                        <a:gd name="T0" fmla="*/ 7 w 196"/>
                        <a:gd name="T1" fmla="*/ 0 h 104"/>
                        <a:gd name="T2" fmla="*/ 0 w 196"/>
                        <a:gd name="T3" fmla="*/ 14 h 104"/>
                        <a:gd name="T4" fmla="*/ 347 w 196"/>
                        <a:gd name="T5" fmla="*/ 205 h 104"/>
                        <a:gd name="T6" fmla="*/ 358 w 196"/>
                        <a:gd name="T7" fmla="*/ 179 h 104"/>
                        <a:gd name="T8" fmla="*/ 7 w 196"/>
                        <a:gd name="T9" fmla="*/ 0 h 1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104"/>
                        <a:gd name="T17" fmla="*/ 196 w 196"/>
                        <a:gd name="T18" fmla="*/ 104 h 10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104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190" y="104"/>
                          </a:lnTo>
                          <a:lnTo>
                            <a:pt x="196" y="9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628" y="481"/>
                      <a:ext cx="47" cy="66"/>
                    </a:xfrm>
                    <a:custGeom>
                      <a:avLst/>
                      <a:gdLst>
                        <a:gd name="T0" fmla="*/ 73 w 45"/>
                        <a:gd name="T1" fmla="*/ 89 h 65"/>
                        <a:gd name="T2" fmla="*/ 73 w 45"/>
                        <a:gd name="T3" fmla="*/ 89 h 65"/>
                        <a:gd name="T4" fmla="*/ 125 w 45"/>
                        <a:gd name="T5" fmla="*/ 81 h 65"/>
                        <a:gd name="T6" fmla="*/ 0 w 45"/>
                        <a:gd name="T7" fmla="*/ 0 h 65"/>
                        <a:gd name="T8" fmla="*/ 0 w 45"/>
                        <a:gd name="T9" fmla="*/ 57 h 65"/>
                        <a:gd name="T10" fmla="*/ 73 w 45"/>
                        <a:gd name="T11" fmla="*/ 89 h 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"/>
                        <a:gd name="T19" fmla="*/ 0 h 65"/>
                        <a:gd name="T20" fmla="*/ 45 w 45"/>
                        <a:gd name="T21" fmla="*/ 65 h 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" h="65">
                          <a:moveTo>
                            <a:pt x="27" y="65"/>
                          </a:moveTo>
                          <a:lnTo>
                            <a:pt x="27" y="65"/>
                          </a:lnTo>
                          <a:lnTo>
                            <a:pt x="45" y="57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27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628" y="2258"/>
                      <a:ext cx="56" cy="91"/>
                    </a:xfrm>
                    <a:custGeom>
                      <a:avLst/>
                      <a:gdLst>
                        <a:gd name="T0" fmla="*/ 128 w 54"/>
                        <a:gd name="T1" fmla="*/ 0 h 88"/>
                        <a:gd name="T2" fmla="*/ 84 w 54"/>
                        <a:gd name="T3" fmla="*/ 0 h 88"/>
                        <a:gd name="T4" fmla="*/ 0 w 54"/>
                        <a:gd name="T5" fmla="*/ 108 h 88"/>
                        <a:gd name="T6" fmla="*/ 0 w 54"/>
                        <a:gd name="T7" fmla="*/ 195 h 88"/>
                        <a:gd name="T8" fmla="*/ 128 w 54"/>
                        <a:gd name="T9" fmla="*/ 0 h 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4"/>
                        <a:gd name="T16" fmla="*/ 0 h 88"/>
                        <a:gd name="T17" fmla="*/ 54 w 54"/>
                        <a:gd name="T18" fmla="*/ 88 h 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4" h="88">
                          <a:moveTo>
                            <a:pt x="54" y="0"/>
                          </a:moveTo>
                          <a:lnTo>
                            <a:pt x="36" y="0"/>
                          </a:lnTo>
                          <a:lnTo>
                            <a:pt x="0" y="48"/>
                          </a:lnTo>
                          <a:lnTo>
                            <a:pt x="0" y="88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427" y="1364"/>
                      <a:ext cx="247" cy="34"/>
                    </a:xfrm>
                    <a:custGeom>
                      <a:avLst/>
                      <a:gdLst>
                        <a:gd name="T0" fmla="*/ 1 w 240"/>
                        <a:gd name="T1" fmla="*/ 0 h 33"/>
                        <a:gd name="T2" fmla="*/ 0 w 240"/>
                        <a:gd name="T3" fmla="*/ 16 h 33"/>
                        <a:gd name="T4" fmla="*/ 477 w 240"/>
                        <a:gd name="T5" fmla="*/ 64 h 33"/>
                        <a:gd name="T6" fmla="*/ 478 w 240"/>
                        <a:gd name="T7" fmla="*/ 41 h 33"/>
                        <a:gd name="T8" fmla="*/ 1 w 240"/>
                        <a:gd name="T9" fmla="*/ 0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33"/>
                        <a:gd name="T17" fmla="*/ 240 w 240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3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239" y="33"/>
                          </a:lnTo>
                          <a:lnTo>
                            <a:pt x="240" y="1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154" y="160"/>
                      <a:ext cx="31" cy="191"/>
                    </a:xfrm>
                    <a:custGeom>
                      <a:avLst/>
                      <a:gdLst>
                        <a:gd name="T0" fmla="*/ 11 w 30"/>
                        <a:gd name="T1" fmla="*/ 351 h 186"/>
                        <a:gd name="T2" fmla="*/ 63 w 30"/>
                        <a:gd name="T3" fmla="*/ 349 h 186"/>
                        <a:gd name="T4" fmla="*/ 43 w 30"/>
                        <a:gd name="T5" fmla="*/ 0 h 186"/>
                        <a:gd name="T6" fmla="*/ 0 w 30"/>
                        <a:gd name="T7" fmla="*/ 1 h 186"/>
                        <a:gd name="T8" fmla="*/ 11 w 30"/>
                        <a:gd name="T9" fmla="*/ 351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186"/>
                        <a:gd name="T17" fmla="*/ 30 w 30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186">
                          <a:moveTo>
                            <a:pt x="11" y="186"/>
                          </a:moveTo>
                          <a:lnTo>
                            <a:pt x="30" y="185"/>
                          </a:lnTo>
                          <a:lnTo>
                            <a:pt x="19" y="0"/>
                          </a:lnTo>
                          <a:lnTo>
                            <a:pt x="0" y="1"/>
                          </a:lnTo>
                          <a:lnTo>
                            <a:pt x="11" y="1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9" name="Freeform 126"/>
            <p:cNvSpPr>
              <a:spLocks/>
            </p:cNvSpPr>
            <p:nvPr/>
          </p:nvSpPr>
          <p:spPr bwMode="auto">
            <a:xfrm flipH="1">
              <a:off x="4650" y="564"/>
              <a:ext cx="597" cy="1352"/>
            </a:xfrm>
            <a:custGeom>
              <a:avLst/>
              <a:gdLst>
                <a:gd name="T0" fmla="*/ 1114 w 581"/>
                <a:gd name="T1" fmla="*/ 7 h 1401"/>
                <a:gd name="T2" fmla="*/ 1080 w 581"/>
                <a:gd name="T3" fmla="*/ 0 h 1401"/>
                <a:gd name="T4" fmla="*/ 0 w 581"/>
                <a:gd name="T5" fmla="*/ 592 h 1401"/>
                <a:gd name="T6" fmla="*/ 18 w 581"/>
                <a:gd name="T7" fmla="*/ 595 h 1401"/>
                <a:gd name="T8" fmla="*/ 1114 w 581"/>
                <a:gd name="T9" fmla="*/ 7 h 14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1401"/>
                <a:gd name="T17" fmla="*/ 581 w 581"/>
                <a:gd name="T18" fmla="*/ 1401 h 14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1401">
                  <a:moveTo>
                    <a:pt x="581" y="7"/>
                  </a:moveTo>
                  <a:lnTo>
                    <a:pt x="563" y="0"/>
                  </a:lnTo>
                  <a:lnTo>
                    <a:pt x="0" y="1394"/>
                  </a:lnTo>
                  <a:lnTo>
                    <a:pt x="18" y="1401"/>
                  </a:lnTo>
                  <a:lnTo>
                    <a:pt x="58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4060" y="1172"/>
              <a:ext cx="1583" cy="126"/>
            </a:xfrm>
            <a:custGeom>
              <a:avLst/>
              <a:gdLst>
                <a:gd name="T0" fmla="*/ 1 w 1541"/>
                <a:gd name="T1" fmla="*/ 0 h 123"/>
                <a:gd name="T2" fmla="*/ 0 w 1541"/>
                <a:gd name="T3" fmla="*/ 16 h 123"/>
                <a:gd name="T4" fmla="*/ 2933 w 1541"/>
                <a:gd name="T5" fmla="*/ 218 h 123"/>
                <a:gd name="T6" fmla="*/ 2939 w 1541"/>
                <a:gd name="T7" fmla="*/ 191 h 123"/>
                <a:gd name="T8" fmla="*/ 1 w 1541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123"/>
                <a:gd name="T17" fmla="*/ 1541 w 1541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123">
                  <a:moveTo>
                    <a:pt x="1" y="0"/>
                  </a:moveTo>
                  <a:lnTo>
                    <a:pt x="0" y="16"/>
                  </a:lnTo>
                  <a:lnTo>
                    <a:pt x="1539" y="123"/>
                  </a:lnTo>
                  <a:lnTo>
                    <a:pt x="1541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 rot="-1427376">
              <a:off x="4476" y="348"/>
              <a:ext cx="277" cy="208"/>
            </a:xfrm>
            <a:custGeom>
              <a:avLst/>
              <a:gdLst>
                <a:gd name="T0" fmla="*/ 0 w 270"/>
                <a:gd name="T1" fmla="*/ 348 h 203"/>
                <a:gd name="T2" fmla="*/ 74 w 270"/>
                <a:gd name="T3" fmla="*/ 355 h 203"/>
                <a:gd name="T4" fmla="*/ 177 w 270"/>
                <a:gd name="T5" fmla="*/ 114 h 203"/>
                <a:gd name="T6" fmla="*/ 260 w 270"/>
                <a:gd name="T7" fmla="*/ 364 h 203"/>
                <a:gd name="T8" fmla="*/ 357 w 270"/>
                <a:gd name="T9" fmla="*/ 364 h 203"/>
                <a:gd name="T10" fmla="*/ 500 w 270"/>
                <a:gd name="T11" fmla="*/ 12 h 203"/>
                <a:gd name="T12" fmla="*/ 410 w 270"/>
                <a:gd name="T13" fmla="*/ 13 h 203"/>
                <a:gd name="T14" fmla="*/ 310 w 270"/>
                <a:gd name="T15" fmla="*/ 271 h 203"/>
                <a:gd name="T16" fmla="*/ 217 w 270"/>
                <a:gd name="T17" fmla="*/ 0 h 203"/>
                <a:gd name="T18" fmla="*/ 131 w 270"/>
                <a:gd name="T19" fmla="*/ 0 h 203"/>
                <a:gd name="T20" fmla="*/ 0 w 270"/>
                <a:gd name="T21" fmla="*/ 348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03"/>
                <a:gd name="T35" fmla="*/ 270 w 270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03">
                  <a:moveTo>
                    <a:pt x="0" y="194"/>
                  </a:moveTo>
                  <a:lnTo>
                    <a:pt x="42" y="198"/>
                  </a:lnTo>
                  <a:lnTo>
                    <a:pt x="96" y="62"/>
                  </a:lnTo>
                  <a:lnTo>
                    <a:pt x="141" y="203"/>
                  </a:lnTo>
                  <a:lnTo>
                    <a:pt x="193" y="203"/>
                  </a:lnTo>
                  <a:lnTo>
                    <a:pt x="270" y="12"/>
                  </a:lnTo>
                  <a:lnTo>
                    <a:pt x="222" y="13"/>
                  </a:lnTo>
                  <a:lnTo>
                    <a:pt x="168" y="151"/>
                  </a:lnTo>
                  <a:lnTo>
                    <a:pt x="119" y="0"/>
                  </a:lnTo>
                  <a:lnTo>
                    <a:pt x="72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 rot="-1809316">
              <a:off x="5194" y="1993"/>
              <a:ext cx="222" cy="212"/>
            </a:xfrm>
            <a:custGeom>
              <a:avLst/>
              <a:gdLst>
                <a:gd name="T0" fmla="*/ 0 w 1141"/>
                <a:gd name="T1" fmla="*/ 0 h 1091"/>
                <a:gd name="T2" fmla="*/ 0 w 1141"/>
                <a:gd name="T3" fmla="*/ 0 h 1091"/>
                <a:gd name="T4" fmla="*/ 0 w 1141"/>
                <a:gd name="T5" fmla="*/ 0 h 1091"/>
                <a:gd name="T6" fmla="*/ 0 w 1141"/>
                <a:gd name="T7" fmla="*/ 0 h 1091"/>
                <a:gd name="T8" fmla="*/ 0 w 1141"/>
                <a:gd name="T9" fmla="*/ 0 h 1091"/>
                <a:gd name="T10" fmla="*/ 0 w 1141"/>
                <a:gd name="T11" fmla="*/ 0 h 1091"/>
                <a:gd name="T12" fmla="*/ 0 w 1141"/>
                <a:gd name="T13" fmla="*/ 0 h 1091"/>
                <a:gd name="T14" fmla="*/ 0 w 1141"/>
                <a:gd name="T15" fmla="*/ 0 h 1091"/>
                <a:gd name="T16" fmla="*/ 0 w 1141"/>
                <a:gd name="T17" fmla="*/ 0 h 1091"/>
                <a:gd name="T18" fmla="*/ 0 w 1141"/>
                <a:gd name="T19" fmla="*/ 0 h 1091"/>
                <a:gd name="T20" fmla="*/ 0 w 1141"/>
                <a:gd name="T21" fmla="*/ 0 h 1091"/>
                <a:gd name="T22" fmla="*/ 0 w 1141"/>
                <a:gd name="T23" fmla="*/ 0 h 10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1"/>
                <a:gd name="T37" fmla="*/ 0 h 1091"/>
                <a:gd name="T38" fmla="*/ 1141 w 1141"/>
                <a:gd name="T39" fmla="*/ 1091 h 10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1" h="1091">
                  <a:moveTo>
                    <a:pt x="0" y="723"/>
                  </a:moveTo>
                  <a:cubicBezTo>
                    <a:pt x="47" y="992"/>
                    <a:pt x="198" y="1091"/>
                    <a:pt x="468" y="1091"/>
                  </a:cubicBezTo>
                  <a:cubicBezTo>
                    <a:pt x="880" y="1077"/>
                    <a:pt x="840" y="921"/>
                    <a:pt x="927" y="850"/>
                  </a:cubicBezTo>
                  <a:cubicBezTo>
                    <a:pt x="943" y="432"/>
                    <a:pt x="666" y="595"/>
                    <a:pt x="491" y="390"/>
                  </a:cubicBezTo>
                  <a:cubicBezTo>
                    <a:pt x="468" y="298"/>
                    <a:pt x="618" y="78"/>
                    <a:pt x="824" y="241"/>
                  </a:cubicBezTo>
                  <a:cubicBezTo>
                    <a:pt x="856" y="290"/>
                    <a:pt x="880" y="361"/>
                    <a:pt x="927" y="376"/>
                  </a:cubicBezTo>
                  <a:cubicBezTo>
                    <a:pt x="975" y="390"/>
                    <a:pt x="1141" y="390"/>
                    <a:pt x="1118" y="333"/>
                  </a:cubicBezTo>
                  <a:cubicBezTo>
                    <a:pt x="1094" y="276"/>
                    <a:pt x="999" y="35"/>
                    <a:pt x="769" y="14"/>
                  </a:cubicBezTo>
                  <a:cubicBezTo>
                    <a:pt x="610" y="0"/>
                    <a:pt x="380" y="0"/>
                    <a:pt x="285" y="234"/>
                  </a:cubicBezTo>
                  <a:cubicBezTo>
                    <a:pt x="119" y="631"/>
                    <a:pt x="658" y="560"/>
                    <a:pt x="713" y="758"/>
                  </a:cubicBezTo>
                  <a:cubicBezTo>
                    <a:pt x="761" y="921"/>
                    <a:pt x="269" y="1042"/>
                    <a:pt x="222" y="716"/>
                  </a:cubicBezTo>
                  <a:cubicBezTo>
                    <a:pt x="95" y="737"/>
                    <a:pt x="119" y="695"/>
                    <a:pt x="0" y="723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 rot="325888" flipH="1">
              <a:off x="4072" y="710"/>
              <a:ext cx="1530" cy="1223"/>
              <a:chOff x="2018" y="1663"/>
              <a:chExt cx="1530" cy="1223"/>
            </a:xfrm>
          </p:grpSpPr>
          <p:sp>
            <p:nvSpPr>
              <p:cNvPr id="26" name="Freeform 131"/>
              <p:cNvSpPr>
                <a:spLocks/>
              </p:cNvSpPr>
              <p:nvPr/>
            </p:nvSpPr>
            <p:spPr bwMode="auto">
              <a:xfrm>
                <a:off x="2018" y="2549"/>
                <a:ext cx="107" cy="73"/>
              </a:xfrm>
              <a:custGeom>
                <a:avLst/>
                <a:gdLst>
                  <a:gd name="T0" fmla="*/ 0 w 104"/>
                  <a:gd name="T1" fmla="*/ 114 h 71"/>
                  <a:gd name="T2" fmla="*/ 9 w 104"/>
                  <a:gd name="T3" fmla="*/ 137 h 71"/>
                  <a:gd name="T4" fmla="*/ 205 w 104"/>
                  <a:gd name="T5" fmla="*/ 13 h 71"/>
                  <a:gd name="T6" fmla="*/ 189 w 104"/>
                  <a:gd name="T7" fmla="*/ 0 h 71"/>
                  <a:gd name="T8" fmla="*/ 0 w 104"/>
                  <a:gd name="T9" fmla="*/ 11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1"/>
                  <a:gd name="T17" fmla="*/ 104 w 10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1">
                    <a:moveTo>
                      <a:pt x="0" y="58"/>
                    </a:moveTo>
                    <a:lnTo>
                      <a:pt x="9" y="71"/>
                    </a:lnTo>
                    <a:lnTo>
                      <a:pt x="104" y="13"/>
                    </a:lnTo>
                    <a:lnTo>
                      <a:pt x="9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Freeform 132"/>
              <p:cNvSpPr>
                <a:spLocks/>
              </p:cNvSpPr>
              <p:nvPr/>
            </p:nvSpPr>
            <p:spPr bwMode="auto">
              <a:xfrm>
                <a:off x="2882" y="2602"/>
                <a:ext cx="209" cy="284"/>
              </a:xfrm>
              <a:custGeom>
                <a:avLst/>
                <a:gdLst>
                  <a:gd name="T0" fmla="*/ 15 w 203"/>
                  <a:gd name="T1" fmla="*/ 0 h 276"/>
                  <a:gd name="T2" fmla="*/ 0 w 203"/>
                  <a:gd name="T3" fmla="*/ 11 h 276"/>
                  <a:gd name="T4" fmla="*/ 378 w 203"/>
                  <a:gd name="T5" fmla="*/ 547 h 276"/>
                  <a:gd name="T6" fmla="*/ 409 w 203"/>
                  <a:gd name="T7" fmla="*/ 526 h 276"/>
                  <a:gd name="T8" fmla="*/ 15 w 203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76"/>
                  <a:gd name="T17" fmla="*/ 203 w 203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76">
                    <a:moveTo>
                      <a:pt x="15" y="0"/>
                    </a:moveTo>
                    <a:lnTo>
                      <a:pt x="0" y="11"/>
                    </a:lnTo>
                    <a:lnTo>
                      <a:pt x="187" y="276"/>
                    </a:lnTo>
                    <a:lnTo>
                      <a:pt x="203" y="26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133"/>
              <p:cNvSpPr>
                <a:spLocks/>
              </p:cNvSpPr>
              <p:nvPr/>
            </p:nvSpPr>
            <p:spPr bwMode="auto">
              <a:xfrm>
                <a:off x="2150" y="1663"/>
                <a:ext cx="209" cy="286"/>
              </a:xfrm>
              <a:custGeom>
                <a:avLst/>
                <a:gdLst>
                  <a:gd name="T0" fmla="*/ 15 w 204"/>
                  <a:gd name="T1" fmla="*/ 0 h 278"/>
                  <a:gd name="T2" fmla="*/ 0 w 204"/>
                  <a:gd name="T3" fmla="*/ 11 h 278"/>
                  <a:gd name="T4" fmla="*/ 336 w 204"/>
                  <a:gd name="T5" fmla="*/ 549 h 278"/>
                  <a:gd name="T6" fmla="*/ 363 w 204"/>
                  <a:gd name="T7" fmla="*/ 528 h 278"/>
                  <a:gd name="T8" fmla="*/ 15 w 204"/>
                  <a:gd name="T9" fmla="*/ 0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78"/>
                  <a:gd name="T17" fmla="*/ 204 w 204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78">
                    <a:moveTo>
                      <a:pt x="15" y="0"/>
                    </a:moveTo>
                    <a:lnTo>
                      <a:pt x="0" y="11"/>
                    </a:lnTo>
                    <a:lnTo>
                      <a:pt x="188" y="278"/>
                    </a:lnTo>
                    <a:lnTo>
                      <a:pt x="204" y="2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Freeform 134"/>
              <p:cNvSpPr>
                <a:spLocks/>
              </p:cNvSpPr>
              <p:nvPr/>
            </p:nvSpPr>
            <p:spPr bwMode="auto">
              <a:xfrm>
                <a:off x="3123" y="1744"/>
                <a:ext cx="425" cy="268"/>
              </a:xfrm>
              <a:custGeom>
                <a:avLst/>
                <a:gdLst>
                  <a:gd name="T0" fmla="*/ 0 w 414"/>
                  <a:gd name="T1" fmla="*/ 467 h 261"/>
                  <a:gd name="T2" fmla="*/ 9 w 414"/>
                  <a:gd name="T3" fmla="*/ 493 h 261"/>
                  <a:gd name="T4" fmla="*/ 778 w 414"/>
                  <a:gd name="T5" fmla="*/ 15 h 261"/>
                  <a:gd name="T6" fmla="*/ 761 w 414"/>
                  <a:gd name="T7" fmla="*/ 0 h 261"/>
                  <a:gd name="T8" fmla="*/ 0 w 414"/>
                  <a:gd name="T9" fmla="*/ 467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261"/>
                  <a:gd name="T17" fmla="*/ 414 w 41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261">
                    <a:moveTo>
                      <a:pt x="0" y="247"/>
                    </a:moveTo>
                    <a:lnTo>
                      <a:pt x="9" y="261"/>
                    </a:lnTo>
                    <a:lnTo>
                      <a:pt x="414" y="15"/>
                    </a:lnTo>
                    <a:lnTo>
                      <a:pt x="405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35"/>
            <p:cNvSpPr>
              <a:spLocks/>
            </p:cNvSpPr>
            <p:nvPr/>
          </p:nvSpPr>
          <p:spPr bwMode="auto">
            <a:xfrm rot="-308276">
              <a:off x="4010" y="733"/>
              <a:ext cx="138" cy="108"/>
            </a:xfrm>
            <a:custGeom>
              <a:avLst/>
              <a:gdLst>
                <a:gd name="T0" fmla="*/ 198 w 134"/>
                <a:gd name="T1" fmla="*/ 95 h 105"/>
                <a:gd name="T2" fmla="*/ 198 w 134"/>
                <a:gd name="T3" fmla="*/ 95 h 105"/>
                <a:gd name="T4" fmla="*/ 51 w 134"/>
                <a:gd name="T5" fmla="*/ 59 h 105"/>
                <a:gd name="T6" fmla="*/ 0 w 134"/>
                <a:gd name="T7" fmla="*/ 77 h 105"/>
                <a:gd name="T8" fmla="*/ 109 w 134"/>
                <a:gd name="T9" fmla="*/ 206 h 105"/>
                <a:gd name="T10" fmla="*/ 142 w 134"/>
                <a:gd name="T11" fmla="*/ 190 h 105"/>
                <a:gd name="T12" fmla="*/ 69 w 134"/>
                <a:gd name="T13" fmla="*/ 95 h 105"/>
                <a:gd name="T14" fmla="*/ 216 w 134"/>
                <a:gd name="T15" fmla="*/ 141 h 105"/>
                <a:gd name="T16" fmla="*/ 270 w 134"/>
                <a:gd name="T17" fmla="*/ 113 h 105"/>
                <a:gd name="T18" fmla="*/ 162 w 134"/>
                <a:gd name="T19" fmla="*/ 0 h 105"/>
                <a:gd name="T20" fmla="*/ 124 w 134"/>
                <a:gd name="T21" fmla="*/ 8 h 105"/>
                <a:gd name="T22" fmla="*/ 198 w 134"/>
                <a:gd name="T23" fmla="*/ 95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105"/>
                <a:gd name="T38" fmla="*/ 134 w 134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105">
                  <a:moveTo>
                    <a:pt x="98" y="49"/>
                  </a:moveTo>
                  <a:lnTo>
                    <a:pt x="98" y="49"/>
                  </a:lnTo>
                  <a:lnTo>
                    <a:pt x="27" y="32"/>
                  </a:lnTo>
                  <a:lnTo>
                    <a:pt x="0" y="41"/>
                  </a:lnTo>
                  <a:lnTo>
                    <a:pt x="53" y="105"/>
                  </a:lnTo>
                  <a:lnTo>
                    <a:pt x="71" y="97"/>
                  </a:lnTo>
                  <a:lnTo>
                    <a:pt x="36" y="49"/>
                  </a:lnTo>
                  <a:lnTo>
                    <a:pt x="107" y="73"/>
                  </a:lnTo>
                  <a:lnTo>
                    <a:pt x="134" y="57"/>
                  </a:lnTo>
                  <a:lnTo>
                    <a:pt x="80" y="0"/>
                  </a:lnTo>
                  <a:lnTo>
                    <a:pt x="62" y="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6"/>
            <p:cNvSpPr>
              <a:spLocks/>
            </p:cNvSpPr>
            <p:nvPr/>
          </p:nvSpPr>
          <p:spPr bwMode="auto">
            <a:xfrm rot="-308276">
              <a:off x="4120" y="609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137"/>
            <p:cNvGrpSpPr>
              <a:grpSpLocks/>
            </p:cNvGrpSpPr>
            <p:nvPr/>
          </p:nvGrpSpPr>
          <p:grpSpPr bwMode="auto">
            <a:xfrm rot="-1046384">
              <a:off x="5429" y="669"/>
              <a:ext cx="202" cy="191"/>
              <a:chOff x="2315" y="1675"/>
              <a:chExt cx="202" cy="191"/>
            </a:xfrm>
          </p:grpSpPr>
          <p:sp>
            <p:nvSpPr>
              <p:cNvPr id="24" name="Freeform 138"/>
              <p:cNvSpPr>
                <a:spLocks/>
              </p:cNvSpPr>
              <p:nvPr/>
            </p:nvSpPr>
            <p:spPr bwMode="auto">
              <a:xfrm>
                <a:off x="2377" y="1767"/>
                <a:ext cx="140" cy="99"/>
              </a:xfrm>
              <a:custGeom>
                <a:avLst/>
                <a:gdLst>
                  <a:gd name="T0" fmla="*/ 270 w 136"/>
                  <a:gd name="T1" fmla="*/ 80 h 96"/>
                  <a:gd name="T2" fmla="*/ 198 w 136"/>
                  <a:gd name="T3" fmla="*/ 0 h 96"/>
                  <a:gd name="T4" fmla="*/ 0 w 136"/>
                  <a:gd name="T5" fmla="*/ 104 h 96"/>
                  <a:gd name="T6" fmla="*/ 68 w 136"/>
                  <a:gd name="T7" fmla="*/ 200 h 96"/>
                  <a:gd name="T8" fmla="*/ 111 w 136"/>
                  <a:gd name="T9" fmla="*/ 183 h 96"/>
                  <a:gd name="T10" fmla="*/ 51 w 136"/>
                  <a:gd name="T11" fmla="*/ 117 h 96"/>
                  <a:gd name="T12" fmla="*/ 111 w 136"/>
                  <a:gd name="T13" fmla="*/ 80 h 96"/>
                  <a:gd name="T14" fmla="*/ 164 w 136"/>
                  <a:gd name="T15" fmla="*/ 150 h 96"/>
                  <a:gd name="T16" fmla="*/ 182 w 136"/>
                  <a:gd name="T17" fmla="*/ 133 h 96"/>
                  <a:gd name="T18" fmla="*/ 144 w 136"/>
                  <a:gd name="T19" fmla="*/ 64 h 96"/>
                  <a:gd name="T20" fmla="*/ 182 w 136"/>
                  <a:gd name="T21" fmla="*/ 40 h 96"/>
                  <a:gd name="T22" fmla="*/ 236 w 136"/>
                  <a:gd name="T23" fmla="*/ 117 h 96"/>
                  <a:gd name="T24" fmla="*/ 270 w 136"/>
                  <a:gd name="T25" fmla="*/ 8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96"/>
                  <a:gd name="T41" fmla="*/ 136 w 136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96">
                    <a:moveTo>
                      <a:pt x="136" y="40"/>
                    </a:moveTo>
                    <a:lnTo>
                      <a:pt x="100" y="0"/>
                    </a:lnTo>
                    <a:lnTo>
                      <a:pt x="0" y="48"/>
                    </a:lnTo>
                    <a:lnTo>
                      <a:pt x="36" y="96"/>
                    </a:lnTo>
                    <a:lnTo>
                      <a:pt x="55" y="88"/>
                    </a:lnTo>
                    <a:lnTo>
                      <a:pt x="27" y="56"/>
                    </a:lnTo>
                    <a:lnTo>
                      <a:pt x="55" y="40"/>
                    </a:lnTo>
                    <a:lnTo>
                      <a:pt x="82" y="72"/>
                    </a:lnTo>
                    <a:lnTo>
                      <a:pt x="91" y="64"/>
                    </a:lnTo>
                    <a:lnTo>
                      <a:pt x="73" y="32"/>
                    </a:lnTo>
                    <a:lnTo>
                      <a:pt x="91" y="16"/>
                    </a:lnTo>
                    <a:lnTo>
                      <a:pt x="118" y="56"/>
                    </a:lnTo>
                    <a:lnTo>
                      <a:pt x="136" y="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139"/>
              <p:cNvSpPr>
                <a:spLocks/>
              </p:cNvSpPr>
              <p:nvPr/>
            </p:nvSpPr>
            <p:spPr bwMode="auto">
              <a:xfrm>
                <a:off x="2315" y="1675"/>
                <a:ext cx="137" cy="116"/>
              </a:xfrm>
              <a:custGeom>
                <a:avLst/>
                <a:gdLst>
                  <a:gd name="T0" fmla="*/ 105 w 134"/>
                  <a:gd name="T1" fmla="*/ 150 h 113"/>
                  <a:gd name="T2" fmla="*/ 105 w 134"/>
                  <a:gd name="T3" fmla="*/ 150 h 113"/>
                  <a:gd name="T4" fmla="*/ 182 w 134"/>
                  <a:gd name="T5" fmla="*/ 16 h 113"/>
                  <a:gd name="T6" fmla="*/ 165 w 134"/>
                  <a:gd name="T7" fmla="*/ 0 h 113"/>
                  <a:gd name="T8" fmla="*/ 0 w 134"/>
                  <a:gd name="T9" fmla="*/ 110 h 113"/>
                  <a:gd name="T10" fmla="*/ 9 w 134"/>
                  <a:gd name="T11" fmla="*/ 134 h 113"/>
                  <a:gd name="T12" fmla="*/ 136 w 134"/>
                  <a:gd name="T13" fmla="*/ 56 h 113"/>
                  <a:gd name="T14" fmla="*/ 51 w 134"/>
                  <a:gd name="T15" fmla="*/ 183 h 113"/>
                  <a:gd name="T16" fmla="*/ 60 w 134"/>
                  <a:gd name="T17" fmla="*/ 210 h 113"/>
                  <a:gd name="T18" fmla="*/ 227 w 134"/>
                  <a:gd name="T19" fmla="*/ 110 h 113"/>
                  <a:gd name="T20" fmla="*/ 212 w 134"/>
                  <a:gd name="T21" fmla="*/ 73 h 113"/>
                  <a:gd name="T22" fmla="*/ 105 w 134"/>
                  <a:gd name="T23" fmla="*/ 15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4"/>
                  <a:gd name="T37" fmla="*/ 0 h 113"/>
                  <a:gd name="T38" fmla="*/ 134 w 134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4" h="113">
                    <a:moveTo>
                      <a:pt x="62" y="81"/>
                    </a:moveTo>
                    <a:lnTo>
                      <a:pt x="62" y="81"/>
                    </a:lnTo>
                    <a:lnTo>
                      <a:pt x="107" y="16"/>
                    </a:lnTo>
                    <a:lnTo>
                      <a:pt x="98" y="0"/>
                    </a:lnTo>
                    <a:lnTo>
                      <a:pt x="0" y="57"/>
                    </a:lnTo>
                    <a:lnTo>
                      <a:pt x="9" y="73"/>
                    </a:lnTo>
                    <a:lnTo>
                      <a:pt x="80" y="32"/>
                    </a:lnTo>
                    <a:lnTo>
                      <a:pt x="27" y="97"/>
                    </a:lnTo>
                    <a:lnTo>
                      <a:pt x="36" y="113"/>
                    </a:lnTo>
                    <a:lnTo>
                      <a:pt x="134" y="57"/>
                    </a:lnTo>
                    <a:lnTo>
                      <a:pt x="125" y="41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Freeform 140"/>
            <p:cNvSpPr>
              <a:spLocks/>
            </p:cNvSpPr>
            <p:nvPr/>
          </p:nvSpPr>
          <p:spPr bwMode="auto">
            <a:xfrm rot="3600000">
              <a:off x="4520" y="1835"/>
              <a:ext cx="106" cy="119"/>
            </a:xfrm>
            <a:custGeom>
              <a:avLst/>
              <a:gdLst>
                <a:gd name="T0" fmla="*/ 0 w 549"/>
                <a:gd name="T1" fmla="*/ 0 h 612"/>
                <a:gd name="T2" fmla="*/ 0 w 549"/>
                <a:gd name="T3" fmla="*/ 0 h 612"/>
                <a:gd name="T4" fmla="*/ 0 w 549"/>
                <a:gd name="T5" fmla="*/ 0 h 612"/>
                <a:gd name="T6" fmla="*/ 0 w 549"/>
                <a:gd name="T7" fmla="*/ 0 h 612"/>
                <a:gd name="T8" fmla="*/ 0 w 549"/>
                <a:gd name="T9" fmla="*/ 0 h 612"/>
                <a:gd name="T10" fmla="*/ 0 w 549"/>
                <a:gd name="T11" fmla="*/ 0 h 612"/>
                <a:gd name="T12" fmla="*/ 0 w 549"/>
                <a:gd name="T13" fmla="*/ 0 h 612"/>
                <a:gd name="T14" fmla="*/ 0 w 549"/>
                <a:gd name="T15" fmla="*/ 0 h 612"/>
                <a:gd name="T16" fmla="*/ 0 w 549"/>
                <a:gd name="T17" fmla="*/ 0 h 612"/>
                <a:gd name="T18" fmla="*/ 0 w 549"/>
                <a:gd name="T19" fmla="*/ 0 h 612"/>
                <a:gd name="T20" fmla="*/ 0 w 549"/>
                <a:gd name="T21" fmla="*/ 0 h 612"/>
                <a:gd name="T22" fmla="*/ 0 w 549"/>
                <a:gd name="T23" fmla="*/ 0 h 6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9"/>
                <a:gd name="T37" fmla="*/ 0 h 612"/>
                <a:gd name="T38" fmla="*/ 549 w 549"/>
                <a:gd name="T39" fmla="*/ 612 h 6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9" h="612">
                  <a:moveTo>
                    <a:pt x="371" y="68"/>
                  </a:moveTo>
                  <a:cubicBezTo>
                    <a:pt x="255" y="0"/>
                    <a:pt x="176" y="18"/>
                    <a:pt x="105" y="107"/>
                  </a:cubicBezTo>
                  <a:cubicBezTo>
                    <a:pt x="0" y="247"/>
                    <a:pt x="71" y="283"/>
                    <a:pt x="75" y="334"/>
                  </a:cubicBezTo>
                  <a:cubicBezTo>
                    <a:pt x="283" y="485"/>
                    <a:pt x="243" y="327"/>
                    <a:pt x="369" y="334"/>
                  </a:cubicBezTo>
                  <a:cubicBezTo>
                    <a:pt x="411" y="355"/>
                    <a:pt x="455" y="473"/>
                    <a:pt x="338" y="490"/>
                  </a:cubicBezTo>
                  <a:cubicBezTo>
                    <a:pt x="310" y="485"/>
                    <a:pt x="276" y="471"/>
                    <a:pt x="258" y="482"/>
                  </a:cubicBezTo>
                  <a:cubicBezTo>
                    <a:pt x="240" y="493"/>
                    <a:pt x="196" y="548"/>
                    <a:pt x="224" y="558"/>
                  </a:cubicBezTo>
                  <a:cubicBezTo>
                    <a:pt x="252" y="568"/>
                    <a:pt x="370" y="612"/>
                    <a:pt x="440" y="543"/>
                  </a:cubicBezTo>
                  <a:cubicBezTo>
                    <a:pt x="488" y="495"/>
                    <a:pt x="549" y="419"/>
                    <a:pt x="484" y="315"/>
                  </a:cubicBezTo>
                  <a:cubicBezTo>
                    <a:pt x="375" y="136"/>
                    <a:pt x="259" y="336"/>
                    <a:pt x="168" y="292"/>
                  </a:cubicBezTo>
                  <a:cubicBezTo>
                    <a:pt x="92" y="257"/>
                    <a:pt x="177" y="57"/>
                    <a:pt x="315" y="144"/>
                  </a:cubicBezTo>
                  <a:cubicBezTo>
                    <a:pt x="341" y="95"/>
                    <a:pt x="351" y="116"/>
                    <a:pt x="371" y="68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" name="Group 141"/>
            <p:cNvGrpSpPr>
              <a:grpSpLocks/>
            </p:cNvGrpSpPr>
            <p:nvPr/>
          </p:nvGrpSpPr>
          <p:grpSpPr bwMode="auto">
            <a:xfrm rot="-2581946">
              <a:off x="4847" y="458"/>
              <a:ext cx="227" cy="1579"/>
              <a:chOff x="884" y="1480"/>
              <a:chExt cx="227" cy="1579"/>
            </a:xfrm>
          </p:grpSpPr>
          <p:sp>
            <p:nvSpPr>
              <p:cNvPr id="22" name="AutoShape 142"/>
              <p:cNvSpPr>
                <a:spLocks noChangeArrowheads="1"/>
              </p:cNvSpPr>
              <p:nvPr/>
            </p:nvSpPr>
            <p:spPr bwMode="auto">
              <a:xfrm>
                <a:off x="885" y="148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  <p:sp>
            <p:nvSpPr>
              <p:cNvPr id="23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884" y="227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</p:grpSp>
        <p:sp>
          <p:nvSpPr>
            <p:cNvPr id="20" name="Freeform 144"/>
            <p:cNvSpPr>
              <a:spLocks/>
            </p:cNvSpPr>
            <p:nvPr/>
          </p:nvSpPr>
          <p:spPr bwMode="auto">
            <a:xfrm rot="-6000000">
              <a:off x="4361" y="1752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45"/>
            <p:cNvSpPr>
              <a:spLocks noChangeAspect="1"/>
            </p:cNvSpPr>
            <p:nvPr/>
          </p:nvSpPr>
          <p:spPr bwMode="auto">
            <a:xfrm rot="7037190" flipH="1" flipV="1">
              <a:off x="3740" y="1061"/>
              <a:ext cx="322" cy="254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1111269467 h 120"/>
                <a:gd name="T14" fmla="*/ 2147483647 w 152"/>
                <a:gd name="T15" fmla="*/ 2147483647 h 120"/>
                <a:gd name="T16" fmla="*/ 2147483647 w 152"/>
                <a:gd name="T17" fmla="*/ 2043254463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1795445994 w 152"/>
                <a:gd name="T23" fmla="*/ 2147483647 h 120"/>
                <a:gd name="T24" fmla="*/ 0 w 152"/>
                <a:gd name="T25" fmla="*/ 2147483647 h 120"/>
                <a:gd name="T26" fmla="*/ 2147483647 w 152"/>
                <a:gd name="T27" fmla="*/ 2147483647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0" name="Content Placeholder 2"/>
          <p:cNvSpPr txBox="1">
            <a:spLocks/>
          </p:cNvSpPr>
          <p:nvPr/>
        </p:nvSpPr>
        <p:spPr>
          <a:xfrm>
            <a:off x="1487661" y="1801888"/>
            <a:ext cx="4412377" cy="292325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dirty="0" smtClean="0">
                <a:latin typeface="+mj-lt"/>
              </a:rPr>
              <a:t>Ship design – Defying modelling?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Generate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b="1" dirty="0" smtClean="0">
                <a:latin typeface="+mj-lt"/>
              </a:rPr>
              <a:t>Simulate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Visualize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Learn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151" name="AutoShape 147"/>
          <p:cNvSpPr>
            <a:spLocks noChangeArrowheads="1"/>
          </p:cNvSpPr>
          <p:nvPr/>
        </p:nvSpPr>
        <p:spPr bwMode="auto">
          <a:xfrm>
            <a:off x="828973" y="2708920"/>
            <a:ext cx="574675" cy="201612"/>
          </a:xfrm>
          <a:prstGeom prst="rightArrow">
            <a:avLst>
              <a:gd name="adj1" fmla="val 50000"/>
              <a:gd name="adj2" fmla="val 71260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All sorts of simulations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16</a:t>
            </a:fld>
            <a:endParaRPr lang="de-DE" sz="1000" dirty="0"/>
          </a:p>
        </p:txBody>
      </p:sp>
      <p:pic>
        <p:nvPicPr>
          <p:cNvPr id="4" name="Picture 3" descr="RUDDERC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600200"/>
            <a:ext cx="2543175" cy="20431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4132263"/>
            <a:ext cx="268446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482850"/>
            <a:ext cx="2260600" cy="16970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3" descr="Simulation221199_13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373188"/>
            <a:ext cx="2232025" cy="11985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4" descr="B985_0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838575"/>
            <a:ext cx="2378075" cy="18732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2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Trends </a:t>
            </a:r>
            <a:r>
              <a:rPr lang="de-DE" altLang="en-US" dirty="0" err="1" smtClean="0"/>
              <a:t>towards</a:t>
            </a:r>
            <a:r>
              <a:rPr lang="de-DE" altLang="en-US" dirty="0" smtClean="0"/>
              <a:t> 3d+t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17</a:t>
            </a:fld>
            <a:endParaRPr lang="de-DE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6028665"/>
            <a:ext cx="2024144" cy="2086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rgbClr val="333333"/>
                </a:solidFill>
              </a:rPr>
              <a:t>Sources: DTU, Puntigliano</a:t>
            </a:r>
          </a:p>
        </p:txBody>
      </p:sp>
      <p:pic>
        <p:nvPicPr>
          <p:cNvPr id="5" name="aida_greenwater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096344" cy="223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ceBreaking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87650"/>
            <a:ext cx="4532191" cy="444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llision_DTU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23751" y="3801175"/>
            <a:ext cx="3056161" cy="229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992783"/>
            <a:ext cx="795655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Increasingly “democratic” – Rent software, hardware, skill-up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18</a:t>
            </a:fld>
            <a:endParaRPr lang="de-DE" sz="1000" dirty="0"/>
          </a:p>
        </p:txBody>
      </p:sp>
      <p:pic>
        <p:nvPicPr>
          <p:cNvPr id="16" name="Picture 4" descr="https://upload.wikimedia.org/wikipedia/commons/thumb/4/4f/Credit-cards.jpg/800px-Credit-card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7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" y="2568140"/>
            <a:ext cx="5028419" cy="37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0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Trend </a:t>
            </a: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combining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19</a:t>
            </a:fld>
            <a:endParaRPr lang="de-DE" sz="1000" dirty="0"/>
          </a:p>
        </p:txBody>
      </p:sp>
      <p:pic>
        <p:nvPicPr>
          <p:cNvPr id="4" name="Picture 19" descr="A001_0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5" r="8267" b="27559"/>
          <a:stretch>
            <a:fillRect/>
          </a:stretch>
        </p:blipFill>
        <p:spPr bwMode="auto">
          <a:xfrm>
            <a:off x="3251200" y="4492526"/>
            <a:ext cx="3086100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Rea-VR-Simu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1838" y="2892326"/>
            <a:ext cx="2382837" cy="17875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9000" y="1457325"/>
            <a:ext cx="8255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en-US" sz="1600" dirty="0" smtClean="0">
                <a:latin typeface="+mj-lt"/>
              </a:rPr>
              <a:t> Example: Fire &amp; Evacuation simulation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7" name="fire slice temp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613" y="3273326"/>
            <a:ext cx="1976437" cy="14827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977900" y="4789388"/>
            <a:ext cx="27305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2947988" y="3292376"/>
            <a:ext cx="914400" cy="201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1" name="Picture 25" descr="bob_walking_e0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4954488"/>
            <a:ext cx="268288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26"/>
          <p:cNvSpPr>
            <a:spLocks noChangeShapeType="1"/>
          </p:cNvSpPr>
          <p:nvPr/>
        </p:nvSpPr>
        <p:spPr bwMode="auto">
          <a:xfrm flipH="1">
            <a:off x="5248275" y="2912963"/>
            <a:ext cx="558800" cy="200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H="1">
            <a:off x="5351463" y="4679851"/>
            <a:ext cx="2844800" cy="88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Navigator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</a:t>
            </a:fld>
            <a:endParaRPr lang="de-DE" sz="1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rot="-164475">
            <a:off x="5883268" y="983919"/>
            <a:ext cx="3233737" cy="3721100"/>
            <a:chOff x="3424" y="88"/>
            <a:chExt cx="2219" cy="234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 flipH="1">
              <a:off x="3424" y="88"/>
              <a:ext cx="2118" cy="2344"/>
              <a:chOff x="3620" y="587"/>
              <a:chExt cx="2118" cy="2344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4642" y="687"/>
                <a:ext cx="48" cy="103"/>
              </a:xfrm>
              <a:custGeom>
                <a:avLst/>
                <a:gdLst>
                  <a:gd name="T0" fmla="*/ 0 w 47"/>
                  <a:gd name="T1" fmla="*/ 152 h 101"/>
                  <a:gd name="T2" fmla="*/ 17 w 47"/>
                  <a:gd name="T3" fmla="*/ 160 h 101"/>
                  <a:gd name="T4" fmla="*/ 71 w 47"/>
                  <a:gd name="T5" fmla="*/ 5 h 101"/>
                  <a:gd name="T6" fmla="*/ 55 w 47"/>
                  <a:gd name="T7" fmla="*/ 0 h 101"/>
                  <a:gd name="T8" fmla="*/ 0 w 47"/>
                  <a:gd name="T9" fmla="*/ 152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1"/>
                  <a:gd name="T17" fmla="*/ 47 w 47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1">
                    <a:moveTo>
                      <a:pt x="0" y="96"/>
                    </a:moveTo>
                    <a:lnTo>
                      <a:pt x="17" y="101"/>
                    </a:lnTo>
                    <a:lnTo>
                      <a:pt x="47" y="5"/>
                    </a:lnTo>
                    <a:lnTo>
                      <a:pt x="31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20" y="587"/>
                <a:ext cx="2118" cy="2344"/>
                <a:chOff x="3620" y="270"/>
                <a:chExt cx="2118" cy="2344"/>
              </a:xfrm>
            </p:grpSpPr>
            <p:sp>
              <p:nvSpPr>
                <p:cNvPr id="32" name="Freeform 8"/>
                <p:cNvSpPr>
                  <a:spLocks/>
                </p:cNvSpPr>
                <p:nvPr/>
              </p:nvSpPr>
              <p:spPr bwMode="auto">
                <a:xfrm>
                  <a:off x="4349" y="2374"/>
                  <a:ext cx="28" cy="90"/>
                </a:xfrm>
                <a:custGeom>
                  <a:avLst/>
                  <a:gdLst>
                    <a:gd name="T0" fmla="*/ 17 w 28"/>
                    <a:gd name="T1" fmla="*/ 0 h 87"/>
                    <a:gd name="T2" fmla="*/ 0 w 28"/>
                    <a:gd name="T3" fmla="*/ 2 h 87"/>
                    <a:gd name="T4" fmla="*/ 11 w 28"/>
                    <a:gd name="T5" fmla="*/ 194 h 87"/>
                    <a:gd name="T6" fmla="*/ 28 w 28"/>
                    <a:gd name="T7" fmla="*/ 188 h 87"/>
                    <a:gd name="T8" fmla="*/ 17 w 28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"/>
                    <a:gd name="T16" fmla="*/ 0 h 87"/>
                    <a:gd name="T17" fmla="*/ 28 w 28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" h="87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1" y="87"/>
                      </a:lnTo>
                      <a:lnTo>
                        <a:pt x="28" y="8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3" name="Group 9"/>
                <p:cNvGrpSpPr>
                  <a:grpSpLocks/>
                </p:cNvGrpSpPr>
                <p:nvPr/>
              </p:nvGrpSpPr>
              <p:grpSpPr bwMode="auto">
                <a:xfrm>
                  <a:off x="3620" y="270"/>
                  <a:ext cx="2118" cy="2344"/>
                  <a:chOff x="3620" y="270"/>
                  <a:chExt cx="2118" cy="2344"/>
                </a:xfrm>
              </p:grpSpPr>
              <p:sp>
                <p:nvSpPr>
                  <p:cNvPr id="34" name="Freeform 10"/>
                  <p:cNvSpPr>
                    <a:spLocks/>
                  </p:cNvSpPr>
                  <p:nvPr/>
                </p:nvSpPr>
                <p:spPr bwMode="auto">
                  <a:xfrm>
                    <a:off x="3923" y="2428"/>
                    <a:ext cx="34" cy="95"/>
                  </a:xfrm>
                  <a:custGeom>
                    <a:avLst/>
                    <a:gdLst>
                      <a:gd name="T0" fmla="*/ 34 w 34"/>
                      <a:gd name="T1" fmla="*/ 3 h 93"/>
                      <a:gd name="T2" fmla="*/ 16 w 34"/>
                      <a:gd name="T3" fmla="*/ 0 h 93"/>
                      <a:gd name="T4" fmla="*/ 0 w 34"/>
                      <a:gd name="T5" fmla="*/ 148 h 93"/>
                      <a:gd name="T6" fmla="*/ 19 w 34"/>
                      <a:gd name="T7" fmla="*/ 153 h 93"/>
                      <a:gd name="T8" fmla="*/ 34 w 34"/>
                      <a:gd name="T9" fmla="*/ 3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93"/>
                      <a:gd name="T17" fmla="*/ 34 w 34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93">
                        <a:moveTo>
                          <a:pt x="34" y="3"/>
                        </a:moveTo>
                        <a:lnTo>
                          <a:pt x="16" y="0"/>
                        </a:lnTo>
                        <a:lnTo>
                          <a:pt x="0" y="90"/>
                        </a:lnTo>
                        <a:lnTo>
                          <a:pt x="19" y="93"/>
                        </a:lnTo>
                        <a:lnTo>
                          <a:pt x="3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620" y="270"/>
                    <a:ext cx="2118" cy="2344"/>
                    <a:chOff x="3628" y="119"/>
                    <a:chExt cx="2118" cy="2344"/>
                  </a:xfrm>
                </p:grpSpPr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742" y="2270"/>
                      <a:ext cx="59" cy="103"/>
                    </a:xfrm>
                    <a:custGeom>
                      <a:avLst/>
                      <a:gdLst>
                        <a:gd name="T0" fmla="*/ 128 w 57"/>
                        <a:gd name="T1" fmla="*/ 7 h 100"/>
                        <a:gd name="T2" fmla="*/ 88 w 57"/>
                        <a:gd name="T3" fmla="*/ 0 h 100"/>
                        <a:gd name="T4" fmla="*/ 0 w 57"/>
                        <a:gd name="T5" fmla="*/ 186 h 100"/>
                        <a:gd name="T6" fmla="*/ 41 w 57"/>
                        <a:gd name="T7" fmla="*/ 203 h 100"/>
                        <a:gd name="T8" fmla="*/ 128 w 57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57" y="7"/>
                          </a:moveTo>
                          <a:lnTo>
                            <a:pt x="39" y="0"/>
                          </a:lnTo>
                          <a:lnTo>
                            <a:pt x="0" y="92"/>
                          </a:lnTo>
                          <a:lnTo>
                            <a:pt x="17" y="100"/>
                          </a:lnTo>
                          <a:lnTo>
                            <a:pt x="57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3698" y="2265"/>
                      <a:ext cx="58" cy="103"/>
                    </a:xfrm>
                    <a:custGeom>
                      <a:avLst/>
                      <a:gdLst>
                        <a:gd name="T0" fmla="*/ 128 w 56"/>
                        <a:gd name="T1" fmla="*/ 7 h 100"/>
                        <a:gd name="T2" fmla="*/ 94 w 56"/>
                        <a:gd name="T3" fmla="*/ 0 h 100"/>
                        <a:gd name="T4" fmla="*/ 0 w 56"/>
                        <a:gd name="T5" fmla="*/ 188 h 100"/>
                        <a:gd name="T6" fmla="*/ 40 w 56"/>
                        <a:gd name="T7" fmla="*/ 203 h 100"/>
                        <a:gd name="T8" fmla="*/ 128 w 56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100"/>
                        <a:gd name="T17" fmla="*/ 56 w 56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100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100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656" y="2259"/>
                      <a:ext cx="58" cy="102"/>
                    </a:xfrm>
                    <a:custGeom>
                      <a:avLst/>
                      <a:gdLst>
                        <a:gd name="T0" fmla="*/ 128 w 56"/>
                        <a:gd name="T1" fmla="*/ 7 h 99"/>
                        <a:gd name="T2" fmla="*/ 94 w 56"/>
                        <a:gd name="T3" fmla="*/ 0 h 99"/>
                        <a:gd name="T4" fmla="*/ 0 w 56"/>
                        <a:gd name="T5" fmla="*/ 190 h 99"/>
                        <a:gd name="T6" fmla="*/ 40 w 56"/>
                        <a:gd name="T7" fmla="*/ 202 h 99"/>
                        <a:gd name="T8" fmla="*/ 128 w 56"/>
                        <a:gd name="T9" fmla="*/ 7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9"/>
                        <a:gd name="T17" fmla="*/ 56 w 56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9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99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3976" y="2274"/>
                      <a:ext cx="34" cy="97"/>
                    </a:xfrm>
                    <a:custGeom>
                      <a:avLst/>
                      <a:gdLst>
                        <a:gd name="T0" fmla="*/ 64 w 33"/>
                        <a:gd name="T1" fmla="*/ 3 h 95"/>
                        <a:gd name="T2" fmla="*/ 16 w 33"/>
                        <a:gd name="T3" fmla="*/ 0 h 95"/>
                        <a:gd name="T4" fmla="*/ 0 w 33"/>
                        <a:gd name="T5" fmla="*/ 150 h 95"/>
                        <a:gd name="T6" fmla="*/ 41 w 33"/>
                        <a:gd name="T7" fmla="*/ 155 h 95"/>
                        <a:gd name="T8" fmla="*/ 64 w 33"/>
                        <a:gd name="T9" fmla="*/ 3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5"/>
                        <a:gd name="T17" fmla="*/ 33 w 33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5">
                          <a:moveTo>
                            <a:pt x="33" y="3"/>
                          </a:moveTo>
                          <a:lnTo>
                            <a:pt x="16" y="0"/>
                          </a:lnTo>
                          <a:lnTo>
                            <a:pt x="0" y="92"/>
                          </a:lnTo>
                          <a:lnTo>
                            <a:pt x="17" y="95"/>
                          </a:lnTo>
                          <a:lnTo>
                            <a:pt x="33" y="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3884" y="2281"/>
                      <a:ext cx="41" cy="96"/>
                    </a:xfrm>
                    <a:custGeom>
                      <a:avLst/>
                      <a:gdLst>
                        <a:gd name="T0" fmla="*/ 67 w 40"/>
                        <a:gd name="T1" fmla="*/ 4 h 94"/>
                        <a:gd name="T2" fmla="*/ 47 w 40"/>
                        <a:gd name="T3" fmla="*/ 0 h 94"/>
                        <a:gd name="T4" fmla="*/ 0 w 40"/>
                        <a:gd name="T5" fmla="*/ 148 h 94"/>
                        <a:gd name="T6" fmla="*/ 17 w 40"/>
                        <a:gd name="T7" fmla="*/ 154 h 94"/>
                        <a:gd name="T8" fmla="*/ 67 w 40"/>
                        <a:gd name="T9" fmla="*/ 4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4"/>
                        <a:gd name="T17" fmla="*/ 40 w 40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4">
                          <a:moveTo>
                            <a:pt x="40" y="4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7" y="94"/>
                          </a:lnTo>
                          <a:lnTo>
                            <a:pt x="40" y="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839" y="2277"/>
                      <a:ext cx="42" cy="97"/>
                    </a:xfrm>
                    <a:custGeom>
                      <a:avLst/>
                      <a:gdLst>
                        <a:gd name="T0" fmla="*/ 68 w 41"/>
                        <a:gd name="T1" fmla="*/ 5 h 95"/>
                        <a:gd name="T2" fmla="*/ 47 w 41"/>
                        <a:gd name="T3" fmla="*/ 0 h 95"/>
                        <a:gd name="T4" fmla="*/ 0 w 41"/>
                        <a:gd name="T5" fmla="*/ 147 h 95"/>
                        <a:gd name="T6" fmla="*/ 19 w 41"/>
                        <a:gd name="T7" fmla="*/ 155 h 95"/>
                        <a:gd name="T8" fmla="*/ 68 w 41"/>
                        <a:gd name="T9" fmla="*/ 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1"/>
                        <a:gd name="T16" fmla="*/ 0 h 95"/>
                        <a:gd name="T17" fmla="*/ 41 w 4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1" h="95">
                          <a:moveTo>
                            <a:pt x="41" y="5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9" y="95"/>
                          </a:lnTo>
                          <a:lnTo>
                            <a:pt x="41" y="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19" y="2255"/>
                      <a:ext cx="21" cy="95"/>
                    </a:xfrm>
                    <a:custGeom>
                      <a:avLst/>
                      <a:gdLst>
                        <a:gd name="T0" fmla="*/ 57 w 20"/>
                        <a:gd name="T1" fmla="*/ 0 h 92"/>
                        <a:gd name="T2" fmla="*/ 0 w 20"/>
                        <a:gd name="T3" fmla="*/ 0 h 92"/>
                        <a:gd name="T4" fmla="*/ 1 w 20"/>
                        <a:gd name="T5" fmla="*/ 197 h 92"/>
                        <a:gd name="T6" fmla="*/ 60 w 20"/>
                        <a:gd name="T7" fmla="*/ 195 h 92"/>
                        <a:gd name="T8" fmla="*/ 57 w 20"/>
                        <a:gd name="T9" fmla="*/ 0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92"/>
                        <a:gd name="T17" fmla="*/ 20 w 20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92">
                          <a:moveTo>
                            <a:pt x="19" y="0"/>
                          </a:moveTo>
                          <a:lnTo>
                            <a:pt x="0" y="0"/>
                          </a:lnTo>
                          <a:lnTo>
                            <a:pt x="1" y="92"/>
                          </a:lnTo>
                          <a:lnTo>
                            <a:pt x="20" y="9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173" y="2258"/>
                      <a:ext cx="18" cy="96"/>
                    </a:xfrm>
                    <a:custGeom>
                      <a:avLst/>
                      <a:gdLst>
                        <a:gd name="T0" fmla="*/ 17 w 18"/>
                        <a:gd name="T1" fmla="*/ 0 h 93"/>
                        <a:gd name="T2" fmla="*/ 0 w 18"/>
                        <a:gd name="T3" fmla="*/ 0 h 93"/>
                        <a:gd name="T4" fmla="*/ 0 w 18"/>
                        <a:gd name="T5" fmla="*/ 197 h 93"/>
                        <a:gd name="T6" fmla="*/ 18 w 18"/>
                        <a:gd name="T7" fmla="*/ 197 h 93"/>
                        <a:gd name="T8" fmla="*/ 17 w 18"/>
                        <a:gd name="T9" fmla="*/ 0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93"/>
                        <a:gd name="T17" fmla="*/ 18 w 18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93">
                          <a:moveTo>
                            <a:pt x="17" y="0"/>
                          </a:moveTo>
                          <a:lnTo>
                            <a:pt x="0" y="0"/>
                          </a:lnTo>
                          <a:lnTo>
                            <a:pt x="0" y="93"/>
                          </a:lnTo>
                          <a:lnTo>
                            <a:pt x="18" y="9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124" y="2264"/>
                      <a:ext cx="24" cy="97"/>
                    </a:xfrm>
                    <a:custGeom>
                      <a:avLst/>
                      <a:gdLst>
                        <a:gd name="T0" fmla="*/ 24 w 24"/>
                        <a:gd name="T1" fmla="*/ 1 h 94"/>
                        <a:gd name="T2" fmla="*/ 5 w 24"/>
                        <a:gd name="T3" fmla="*/ 0 h 94"/>
                        <a:gd name="T4" fmla="*/ 0 w 24"/>
                        <a:gd name="T5" fmla="*/ 197 h 94"/>
                        <a:gd name="T6" fmla="*/ 19 w 24"/>
                        <a:gd name="T7" fmla="*/ 198 h 94"/>
                        <a:gd name="T8" fmla="*/ 24 w 24"/>
                        <a:gd name="T9" fmla="*/ 1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94"/>
                        <a:gd name="T17" fmla="*/ 24 w 24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94">
                          <a:moveTo>
                            <a:pt x="24" y="1"/>
                          </a:moveTo>
                          <a:lnTo>
                            <a:pt x="5" y="0"/>
                          </a:lnTo>
                          <a:lnTo>
                            <a:pt x="0" y="93"/>
                          </a:lnTo>
                          <a:lnTo>
                            <a:pt x="19" y="94"/>
                          </a:lnTo>
                          <a:lnTo>
                            <a:pt x="24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073" y="2273"/>
                      <a:ext cx="27" cy="94"/>
                    </a:xfrm>
                    <a:custGeom>
                      <a:avLst/>
                      <a:gdLst>
                        <a:gd name="T0" fmla="*/ 61 w 26"/>
                        <a:gd name="T1" fmla="*/ 1 h 92"/>
                        <a:gd name="T2" fmla="*/ 9 w 26"/>
                        <a:gd name="T3" fmla="*/ 0 h 92"/>
                        <a:gd name="T4" fmla="*/ 0 w 26"/>
                        <a:gd name="T5" fmla="*/ 150 h 92"/>
                        <a:gd name="T6" fmla="*/ 43 w 26"/>
                        <a:gd name="T7" fmla="*/ 152 h 92"/>
                        <a:gd name="T8" fmla="*/ 61 w 26"/>
                        <a:gd name="T9" fmla="*/ 1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"/>
                        <a:gd name="T16" fmla="*/ 0 h 92"/>
                        <a:gd name="T17" fmla="*/ 26 w 26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" h="92">
                          <a:moveTo>
                            <a:pt x="26" y="1"/>
                          </a:moveTo>
                          <a:lnTo>
                            <a:pt x="9" y="0"/>
                          </a:lnTo>
                          <a:lnTo>
                            <a:pt x="0" y="91"/>
                          </a:lnTo>
                          <a:lnTo>
                            <a:pt x="17" y="92"/>
                          </a:lnTo>
                          <a:lnTo>
                            <a:pt x="26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43" y="2203"/>
                      <a:ext cx="35" cy="89"/>
                    </a:xfrm>
                    <a:custGeom>
                      <a:avLst/>
                      <a:gdLst>
                        <a:gd name="T0" fmla="*/ 41 w 34"/>
                        <a:gd name="T1" fmla="*/ 0 h 87"/>
                        <a:gd name="T2" fmla="*/ 0 w 34"/>
                        <a:gd name="T3" fmla="*/ 3 h 87"/>
                        <a:gd name="T4" fmla="*/ 41 w 34"/>
                        <a:gd name="T5" fmla="*/ 148 h 87"/>
                        <a:gd name="T6" fmla="*/ 64 w 34"/>
                        <a:gd name="T7" fmla="*/ 142 h 87"/>
                        <a:gd name="T8" fmla="*/ 41 w 34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87"/>
                        <a:gd name="T17" fmla="*/ 34 w 34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87">
                          <a:moveTo>
                            <a:pt x="17" y="0"/>
                          </a:moveTo>
                          <a:lnTo>
                            <a:pt x="0" y="3"/>
                          </a:lnTo>
                          <a:lnTo>
                            <a:pt x="17" y="87"/>
                          </a:lnTo>
                          <a:lnTo>
                            <a:pt x="34" y="8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399" y="2209"/>
                      <a:ext cx="31" cy="89"/>
                    </a:xfrm>
                    <a:custGeom>
                      <a:avLst/>
                      <a:gdLst>
                        <a:gd name="T0" fmla="*/ 42 w 30"/>
                        <a:gd name="T1" fmla="*/ 0 h 87"/>
                        <a:gd name="T2" fmla="*/ 0 w 30"/>
                        <a:gd name="T3" fmla="*/ 3 h 87"/>
                        <a:gd name="T4" fmla="*/ 11 w 30"/>
                        <a:gd name="T5" fmla="*/ 148 h 87"/>
                        <a:gd name="T6" fmla="*/ 63 w 30"/>
                        <a:gd name="T7" fmla="*/ 143 h 87"/>
                        <a:gd name="T8" fmla="*/ 42 w 30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87"/>
                        <a:gd name="T17" fmla="*/ 30 w 30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87">
                          <a:moveTo>
                            <a:pt x="18" y="0"/>
                          </a:moveTo>
                          <a:lnTo>
                            <a:pt x="0" y="3"/>
                          </a:lnTo>
                          <a:lnTo>
                            <a:pt x="11" y="87"/>
                          </a:lnTo>
                          <a:lnTo>
                            <a:pt x="30" y="8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307" y="2233"/>
                      <a:ext cx="29" cy="88"/>
                    </a:xfrm>
                    <a:custGeom>
                      <a:avLst/>
                      <a:gdLst>
                        <a:gd name="T0" fmla="*/ 44 w 28"/>
                        <a:gd name="T1" fmla="*/ 0 h 85"/>
                        <a:gd name="T2" fmla="*/ 0 w 28"/>
                        <a:gd name="T3" fmla="*/ 2 h 85"/>
                        <a:gd name="T4" fmla="*/ 9 w 28"/>
                        <a:gd name="T5" fmla="*/ 195 h 85"/>
                        <a:gd name="T6" fmla="*/ 62 w 28"/>
                        <a:gd name="T7" fmla="*/ 189 h 85"/>
                        <a:gd name="T8" fmla="*/ 44 w 28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8"/>
                        <a:gd name="T16" fmla="*/ 0 h 85"/>
                        <a:gd name="T17" fmla="*/ 28 w 28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8" h="85">
                          <a:moveTo>
                            <a:pt x="19" y="0"/>
                          </a:moveTo>
                          <a:lnTo>
                            <a:pt x="0" y="2"/>
                          </a:lnTo>
                          <a:lnTo>
                            <a:pt x="9" y="85"/>
                          </a:lnTo>
                          <a:lnTo>
                            <a:pt x="28" y="8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660" y="2111"/>
                      <a:ext cx="56" cy="88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8 h 85"/>
                        <a:gd name="T4" fmla="*/ 62 w 55"/>
                        <a:gd name="T5" fmla="*/ 195 h 85"/>
                        <a:gd name="T6" fmla="*/ 79 w 55"/>
                        <a:gd name="T7" fmla="*/ 176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8"/>
                          </a:lnTo>
                          <a:lnTo>
                            <a:pt x="38" y="85"/>
                          </a:lnTo>
                          <a:lnTo>
                            <a:pt x="55" y="76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615" y="2136"/>
                      <a:ext cx="54" cy="86"/>
                    </a:xfrm>
                    <a:custGeom>
                      <a:avLst/>
                      <a:gdLst>
                        <a:gd name="T0" fmla="*/ 15 w 53"/>
                        <a:gd name="T1" fmla="*/ 0 h 84"/>
                        <a:gd name="T2" fmla="*/ 0 w 53"/>
                        <a:gd name="T3" fmla="*/ 8 h 84"/>
                        <a:gd name="T4" fmla="*/ 62 w 53"/>
                        <a:gd name="T5" fmla="*/ 145 h 84"/>
                        <a:gd name="T6" fmla="*/ 77 w 53"/>
                        <a:gd name="T7" fmla="*/ 133 h 84"/>
                        <a:gd name="T8" fmla="*/ 15 w 53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3"/>
                        <a:gd name="T16" fmla="*/ 0 h 84"/>
                        <a:gd name="T17" fmla="*/ 53 w 53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3" h="84">
                          <a:moveTo>
                            <a:pt x="15" y="0"/>
                          </a:moveTo>
                          <a:lnTo>
                            <a:pt x="0" y="8"/>
                          </a:lnTo>
                          <a:lnTo>
                            <a:pt x="38" y="84"/>
                          </a:lnTo>
                          <a:lnTo>
                            <a:pt x="53" y="76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572" y="2151"/>
                      <a:ext cx="50" cy="87"/>
                    </a:xfrm>
                    <a:custGeom>
                      <a:avLst/>
                      <a:gdLst>
                        <a:gd name="T0" fmla="*/ 46 w 48"/>
                        <a:gd name="T1" fmla="*/ 0 h 84"/>
                        <a:gd name="T2" fmla="*/ 0 w 48"/>
                        <a:gd name="T3" fmla="*/ 7 h 84"/>
                        <a:gd name="T4" fmla="*/ 80 w 48"/>
                        <a:gd name="T5" fmla="*/ 194 h 84"/>
                        <a:gd name="T6" fmla="*/ 125 w 48"/>
                        <a:gd name="T7" fmla="*/ 178 h 84"/>
                        <a:gd name="T8" fmla="*/ 46 w 48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"/>
                        <a:gd name="T16" fmla="*/ 0 h 84"/>
                        <a:gd name="T17" fmla="*/ 48 w 48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" h="84">
                          <a:moveTo>
                            <a:pt x="17" y="0"/>
                          </a:moveTo>
                          <a:lnTo>
                            <a:pt x="0" y="7"/>
                          </a:lnTo>
                          <a:lnTo>
                            <a:pt x="31" y="84"/>
                          </a:lnTo>
                          <a:lnTo>
                            <a:pt x="48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529" y="2169"/>
                      <a:ext cx="43" cy="87"/>
                    </a:xfrm>
                    <a:custGeom>
                      <a:avLst/>
                      <a:gdLst>
                        <a:gd name="T0" fmla="*/ 17 w 42"/>
                        <a:gd name="T1" fmla="*/ 0 h 85"/>
                        <a:gd name="T2" fmla="*/ 0 w 42"/>
                        <a:gd name="T3" fmla="*/ 5 h 85"/>
                        <a:gd name="T4" fmla="*/ 50 w 42"/>
                        <a:gd name="T5" fmla="*/ 146 h 85"/>
                        <a:gd name="T6" fmla="*/ 68 w 42"/>
                        <a:gd name="T7" fmla="*/ 137 h 85"/>
                        <a:gd name="T8" fmla="*/ 17 w 42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5"/>
                        <a:gd name="T17" fmla="*/ 42 w 42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5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26" y="85"/>
                          </a:lnTo>
                          <a:lnTo>
                            <a:pt x="42" y="79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863" y="2004"/>
                      <a:ext cx="64" cy="83"/>
                    </a:xfrm>
                    <a:custGeom>
                      <a:avLst/>
                      <a:gdLst>
                        <a:gd name="T0" fmla="*/ 40 w 62"/>
                        <a:gd name="T1" fmla="*/ 0 h 80"/>
                        <a:gd name="T2" fmla="*/ 0 w 62"/>
                        <a:gd name="T3" fmla="*/ 11 h 80"/>
                        <a:gd name="T4" fmla="*/ 100 w 62"/>
                        <a:gd name="T5" fmla="*/ 192 h 80"/>
                        <a:gd name="T6" fmla="*/ 131 w 62"/>
                        <a:gd name="T7" fmla="*/ 167 h 80"/>
                        <a:gd name="T8" fmla="*/ 40 w 62"/>
                        <a:gd name="T9" fmla="*/ 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0"/>
                        <a:gd name="T17" fmla="*/ 62 w 62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0">
                          <a:moveTo>
                            <a:pt x="16" y="0"/>
                          </a:moveTo>
                          <a:lnTo>
                            <a:pt x="0" y="11"/>
                          </a:lnTo>
                          <a:lnTo>
                            <a:pt x="46" y="80"/>
                          </a:lnTo>
                          <a:lnTo>
                            <a:pt x="62" y="69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22" y="2026"/>
                      <a:ext cx="64" cy="83"/>
                    </a:xfrm>
                    <a:custGeom>
                      <a:avLst/>
                      <a:gdLst>
                        <a:gd name="T0" fmla="*/ 14 w 62"/>
                        <a:gd name="T1" fmla="*/ 0 h 81"/>
                        <a:gd name="T2" fmla="*/ 0 w 62"/>
                        <a:gd name="T3" fmla="*/ 10 h 81"/>
                        <a:gd name="T4" fmla="*/ 103 w 62"/>
                        <a:gd name="T5" fmla="*/ 142 h 81"/>
                        <a:gd name="T6" fmla="*/ 131 w 62"/>
                        <a:gd name="T7" fmla="*/ 127 h 81"/>
                        <a:gd name="T8" fmla="*/ 14 w 62"/>
                        <a:gd name="T9" fmla="*/ 0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1"/>
                        <a:gd name="T17" fmla="*/ 62 w 62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1">
                          <a:moveTo>
                            <a:pt x="14" y="0"/>
                          </a:moveTo>
                          <a:lnTo>
                            <a:pt x="0" y="10"/>
                          </a:lnTo>
                          <a:lnTo>
                            <a:pt x="47" y="81"/>
                          </a:lnTo>
                          <a:lnTo>
                            <a:pt x="62" y="71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80" y="2052"/>
                      <a:ext cx="63" cy="81"/>
                    </a:xfrm>
                    <a:custGeom>
                      <a:avLst/>
                      <a:gdLst>
                        <a:gd name="T0" fmla="*/ 15 w 61"/>
                        <a:gd name="T1" fmla="*/ 0 h 79"/>
                        <a:gd name="T2" fmla="*/ 0 w 61"/>
                        <a:gd name="T3" fmla="*/ 10 h 79"/>
                        <a:gd name="T4" fmla="*/ 104 w 61"/>
                        <a:gd name="T5" fmla="*/ 141 h 79"/>
                        <a:gd name="T6" fmla="*/ 131 w 61"/>
                        <a:gd name="T7" fmla="*/ 126 h 79"/>
                        <a:gd name="T8" fmla="*/ 15 w 61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9"/>
                        <a:gd name="T17" fmla="*/ 61 w 61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9">
                          <a:moveTo>
                            <a:pt x="15" y="0"/>
                          </a:moveTo>
                          <a:lnTo>
                            <a:pt x="0" y="10"/>
                          </a:lnTo>
                          <a:lnTo>
                            <a:pt x="47" y="79"/>
                          </a:lnTo>
                          <a:lnTo>
                            <a:pt x="61" y="69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41" y="2072"/>
                      <a:ext cx="56" cy="87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9 h 85"/>
                        <a:gd name="T4" fmla="*/ 62 w 55"/>
                        <a:gd name="T5" fmla="*/ 146 h 85"/>
                        <a:gd name="T6" fmla="*/ 79 w 55"/>
                        <a:gd name="T7" fmla="*/ 134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9"/>
                          </a:lnTo>
                          <a:lnTo>
                            <a:pt x="38" y="85"/>
                          </a:lnTo>
                          <a:lnTo>
                            <a:pt x="55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042" y="1874"/>
                      <a:ext cx="94" cy="79"/>
                    </a:xfrm>
                    <a:custGeom>
                      <a:avLst/>
                      <a:gdLst>
                        <a:gd name="T0" fmla="*/ 10 w 92"/>
                        <a:gd name="T1" fmla="*/ 0 h 77"/>
                        <a:gd name="T2" fmla="*/ 0 w 92"/>
                        <a:gd name="T3" fmla="*/ 13 h 77"/>
                        <a:gd name="T4" fmla="*/ 137 w 92"/>
                        <a:gd name="T5" fmla="*/ 140 h 77"/>
                        <a:gd name="T6" fmla="*/ 152 w 92"/>
                        <a:gd name="T7" fmla="*/ 121 h 77"/>
                        <a:gd name="T8" fmla="*/ 10 w 92"/>
                        <a:gd name="T9" fmla="*/ 0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2"/>
                        <a:gd name="T16" fmla="*/ 0 h 77"/>
                        <a:gd name="T17" fmla="*/ 92 w 92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2" h="77">
                          <a:moveTo>
                            <a:pt x="10" y="0"/>
                          </a:moveTo>
                          <a:lnTo>
                            <a:pt x="0" y="13"/>
                          </a:lnTo>
                          <a:lnTo>
                            <a:pt x="82" y="77"/>
                          </a:lnTo>
                          <a:lnTo>
                            <a:pt x="92" y="65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007" y="1901"/>
                      <a:ext cx="92" cy="78"/>
                    </a:xfrm>
                    <a:custGeom>
                      <a:avLst/>
                      <a:gdLst>
                        <a:gd name="T0" fmla="*/ 9 w 90"/>
                        <a:gd name="T1" fmla="*/ 0 h 76"/>
                        <a:gd name="T2" fmla="*/ 0 w 90"/>
                        <a:gd name="T3" fmla="*/ 12 h 76"/>
                        <a:gd name="T4" fmla="*/ 135 w 90"/>
                        <a:gd name="T5" fmla="*/ 139 h 76"/>
                        <a:gd name="T6" fmla="*/ 150 w 90"/>
                        <a:gd name="T7" fmla="*/ 120 h 76"/>
                        <a:gd name="T8" fmla="*/ 9 w 90"/>
                        <a:gd name="T9" fmla="*/ 0 h 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0"/>
                        <a:gd name="T16" fmla="*/ 0 h 76"/>
                        <a:gd name="T17" fmla="*/ 90 w 90"/>
                        <a:gd name="T18" fmla="*/ 76 h 7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0" h="76">
                          <a:moveTo>
                            <a:pt x="9" y="0"/>
                          </a:moveTo>
                          <a:lnTo>
                            <a:pt x="0" y="12"/>
                          </a:lnTo>
                          <a:lnTo>
                            <a:pt x="80" y="76"/>
                          </a:lnTo>
                          <a:lnTo>
                            <a:pt x="90" y="64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977" y="1925"/>
                      <a:ext cx="81" cy="81"/>
                    </a:xfrm>
                    <a:custGeom>
                      <a:avLst/>
                      <a:gdLst>
                        <a:gd name="T0" fmla="*/ 14 w 79"/>
                        <a:gd name="T1" fmla="*/ 0 h 79"/>
                        <a:gd name="T2" fmla="*/ 0 w 79"/>
                        <a:gd name="T3" fmla="*/ 14 h 79"/>
                        <a:gd name="T4" fmla="*/ 121 w 79"/>
                        <a:gd name="T5" fmla="*/ 141 h 79"/>
                        <a:gd name="T6" fmla="*/ 141 w 79"/>
                        <a:gd name="T7" fmla="*/ 121 h 79"/>
                        <a:gd name="T8" fmla="*/ 14 w 7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9"/>
                        <a:gd name="T16" fmla="*/ 0 h 79"/>
                        <a:gd name="T17" fmla="*/ 79 w 7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9" h="79">
                          <a:moveTo>
                            <a:pt x="14" y="0"/>
                          </a:moveTo>
                          <a:lnTo>
                            <a:pt x="0" y="14"/>
                          </a:lnTo>
                          <a:lnTo>
                            <a:pt x="66" y="79"/>
                          </a:lnTo>
                          <a:lnTo>
                            <a:pt x="79" y="6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0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36" y="1954"/>
                      <a:ext cx="75" cy="75"/>
                    </a:xfrm>
                    <a:custGeom>
                      <a:avLst/>
                      <a:gdLst>
                        <a:gd name="T0" fmla="*/ 13 w 73"/>
                        <a:gd name="T1" fmla="*/ 0 h 73"/>
                        <a:gd name="T2" fmla="*/ 0 w 73"/>
                        <a:gd name="T3" fmla="*/ 12 h 73"/>
                        <a:gd name="T4" fmla="*/ 116 w 73"/>
                        <a:gd name="T5" fmla="*/ 137 h 73"/>
                        <a:gd name="T6" fmla="*/ 137 w 73"/>
                        <a:gd name="T7" fmla="*/ 116 h 73"/>
                        <a:gd name="T8" fmla="*/ 13 w 73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73"/>
                        <a:gd name="T17" fmla="*/ 73 w 7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73">
                          <a:moveTo>
                            <a:pt x="13" y="0"/>
                          </a:moveTo>
                          <a:lnTo>
                            <a:pt x="0" y="12"/>
                          </a:lnTo>
                          <a:lnTo>
                            <a:pt x="60" y="73"/>
                          </a:lnTo>
                          <a:lnTo>
                            <a:pt x="73" y="60"/>
                          </a:lnTo>
                          <a:lnTo>
                            <a:pt x="1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198" y="1726"/>
                      <a:ext cx="104" cy="61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39 h 59"/>
                        <a:gd name="T4" fmla="*/ 189 w 101"/>
                        <a:gd name="T5" fmla="*/ 129 h 59"/>
                        <a:gd name="T6" fmla="*/ 202 w 101"/>
                        <a:gd name="T7" fmla="*/ 102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5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2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70" y="1759"/>
                      <a:ext cx="104" cy="60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14 h 59"/>
                        <a:gd name="T4" fmla="*/ 189 w 101"/>
                        <a:gd name="T5" fmla="*/ 83 h 59"/>
                        <a:gd name="T6" fmla="*/ 202 w 101"/>
                        <a:gd name="T7" fmla="*/ 69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143" y="1787"/>
                      <a:ext cx="99" cy="65"/>
                    </a:xfrm>
                    <a:custGeom>
                      <a:avLst/>
                      <a:gdLst>
                        <a:gd name="T0" fmla="*/ 8 w 97"/>
                        <a:gd name="T1" fmla="*/ 0 h 64"/>
                        <a:gd name="T2" fmla="*/ 0 w 97"/>
                        <a:gd name="T3" fmla="*/ 14 h 64"/>
                        <a:gd name="T4" fmla="*/ 144 w 97"/>
                        <a:gd name="T5" fmla="*/ 88 h 64"/>
                        <a:gd name="T6" fmla="*/ 156 w 97"/>
                        <a:gd name="T7" fmla="*/ 75 h 64"/>
                        <a:gd name="T8" fmla="*/ 8 w 97"/>
                        <a:gd name="T9" fmla="*/ 0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7"/>
                        <a:gd name="T16" fmla="*/ 0 h 64"/>
                        <a:gd name="T17" fmla="*/ 97 w 97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7" h="64">
                          <a:moveTo>
                            <a:pt x="8" y="0"/>
                          </a:moveTo>
                          <a:lnTo>
                            <a:pt x="0" y="14"/>
                          </a:lnTo>
                          <a:lnTo>
                            <a:pt x="89" y="64"/>
                          </a:lnTo>
                          <a:lnTo>
                            <a:pt x="97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110" y="1820"/>
                      <a:ext cx="101" cy="67"/>
                    </a:xfrm>
                    <a:custGeom>
                      <a:avLst/>
                      <a:gdLst>
                        <a:gd name="T0" fmla="*/ 8 w 99"/>
                        <a:gd name="T1" fmla="*/ 0 h 65"/>
                        <a:gd name="T2" fmla="*/ 0 w 99"/>
                        <a:gd name="T3" fmla="*/ 13 h 65"/>
                        <a:gd name="T4" fmla="*/ 146 w 99"/>
                        <a:gd name="T5" fmla="*/ 132 h 65"/>
                        <a:gd name="T6" fmla="*/ 158 w 99"/>
                        <a:gd name="T7" fmla="*/ 107 h 65"/>
                        <a:gd name="T8" fmla="*/ 8 w 99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"/>
                        <a:gd name="T16" fmla="*/ 0 h 65"/>
                        <a:gd name="T17" fmla="*/ 99 w 99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" h="65">
                          <a:moveTo>
                            <a:pt x="8" y="0"/>
                          </a:moveTo>
                          <a:lnTo>
                            <a:pt x="0" y="13"/>
                          </a:lnTo>
                          <a:lnTo>
                            <a:pt x="91" y="65"/>
                          </a:lnTo>
                          <a:lnTo>
                            <a:pt x="99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29" y="1572"/>
                      <a:ext cx="116" cy="43"/>
                    </a:xfrm>
                    <a:custGeom>
                      <a:avLst/>
                      <a:gdLst>
                        <a:gd name="T0" fmla="*/ 4 w 113"/>
                        <a:gd name="T1" fmla="*/ 0 h 42"/>
                        <a:gd name="T2" fmla="*/ 0 w 113"/>
                        <a:gd name="T3" fmla="*/ 15 h 42"/>
                        <a:gd name="T4" fmla="*/ 203 w 113"/>
                        <a:gd name="T5" fmla="*/ 68 h 42"/>
                        <a:gd name="T6" fmla="*/ 210 w 113"/>
                        <a:gd name="T7" fmla="*/ 51 h 42"/>
                        <a:gd name="T8" fmla="*/ 4 w 11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42"/>
                        <a:gd name="T17" fmla="*/ 113 w 113"/>
                        <a:gd name="T18" fmla="*/ 42 h 4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42">
                          <a:moveTo>
                            <a:pt x="4" y="0"/>
                          </a:moveTo>
                          <a:lnTo>
                            <a:pt x="0" y="15"/>
                          </a:lnTo>
                          <a:lnTo>
                            <a:pt x="109" y="42"/>
                          </a:lnTo>
                          <a:lnTo>
                            <a:pt x="113" y="27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6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308" y="1605"/>
                      <a:ext cx="107" cy="41"/>
                    </a:xfrm>
                    <a:custGeom>
                      <a:avLst/>
                      <a:gdLst>
                        <a:gd name="T0" fmla="*/ 3 w 104"/>
                        <a:gd name="T1" fmla="*/ 0 h 40"/>
                        <a:gd name="T2" fmla="*/ 0 w 104"/>
                        <a:gd name="T3" fmla="*/ 15 h 40"/>
                        <a:gd name="T4" fmla="*/ 199 w 104"/>
                        <a:gd name="T5" fmla="*/ 67 h 40"/>
                        <a:gd name="T6" fmla="*/ 205 w 104"/>
                        <a:gd name="T7" fmla="*/ 49 h 40"/>
                        <a:gd name="T8" fmla="*/ 3 w 10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4"/>
                        <a:gd name="T16" fmla="*/ 0 h 40"/>
                        <a:gd name="T17" fmla="*/ 104 w 10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4" h="4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01" y="40"/>
                          </a:lnTo>
                          <a:lnTo>
                            <a:pt x="104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287" y="1633"/>
                      <a:ext cx="106" cy="56"/>
                    </a:xfrm>
                    <a:custGeom>
                      <a:avLst/>
                      <a:gdLst>
                        <a:gd name="T0" fmla="*/ 6 w 103"/>
                        <a:gd name="T1" fmla="*/ 0 h 54"/>
                        <a:gd name="T2" fmla="*/ 0 w 103"/>
                        <a:gd name="T3" fmla="*/ 39 h 54"/>
                        <a:gd name="T4" fmla="*/ 192 w 103"/>
                        <a:gd name="T5" fmla="*/ 128 h 54"/>
                        <a:gd name="T6" fmla="*/ 204 w 103"/>
                        <a:gd name="T7" fmla="*/ 93 h 54"/>
                        <a:gd name="T8" fmla="*/ 6 w 103"/>
                        <a:gd name="T9" fmla="*/ 0 h 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4"/>
                        <a:gd name="T17" fmla="*/ 103 w 103"/>
                        <a:gd name="T18" fmla="*/ 54 h 5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4">
                          <a:moveTo>
                            <a:pt x="6" y="0"/>
                          </a:moveTo>
                          <a:lnTo>
                            <a:pt x="0" y="15"/>
                          </a:lnTo>
                          <a:lnTo>
                            <a:pt x="97" y="54"/>
                          </a:lnTo>
                          <a:lnTo>
                            <a:pt x="103" y="39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254" y="1663"/>
                      <a:ext cx="105" cy="55"/>
                    </a:xfrm>
                    <a:custGeom>
                      <a:avLst/>
                      <a:gdLst>
                        <a:gd name="T0" fmla="*/ 6 w 103"/>
                        <a:gd name="T1" fmla="*/ 0 h 53"/>
                        <a:gd name="T2" fmla="*/ 0 w 103"/>
                        <a:gd name="T3" fmla="*/ 38 h 53"/>
                        <a:gd name="T4" fmla="*/ 153 w 103"/>
                        <a:gd name="T5" fmla="*/ 127 h 53"/>
                        <a:gd name="T6" fmla="*/ 162 w 103"/>
                        <a:gd name="T7" fmla="*/ 92 h 53"/>
                        <a:gd name="T8" fmla="*/ 6 w 103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3"/>
                        <a:gd name="T17" fmla="*/ 103 w 103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3">
                          <a:moveTo>
                            <a:pt x="6" y="0"/>
                          </a:moveTo>
                          <a:lnTo>
                            <a:pt x="0" y="14"/>
                          </a:lnTo>
                          <a:lnTo>
                            <a:pt x="97" y="53"/>
                          </a:lnTo>
                          <a:lnTo>
                            <a:pt x="103" y="38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419" y="1397"/>
                      <a:ext cx="126" cy="33"/>
                    </a:xfrm>
                    <a:custGeom>
                      <a:avLst/>
                      <a:gdLst>
                        <a:gd name="T0" fmla="*/ 2 w 123"/>
                        <a:gd name="T1" fmla="*/ 0 h 32"/>
                        <a:gd name="T2" fmla="*/ 0 w 123"/>
                        <a:gd name="T3" fmla="*/ 15 h 32"/>
                        <a:gd name="T4" fmla="*/ 213 w 123"/>
                        <a:gd name="T5" fmla="*/ 63 h 32"/>
                        <a:gd name="T6" fmla="*/ 218 w 123"/>
                        <a:gd name="T7" fmla="*/ 40 h 32"/>
                        <a:gd name="T8" fmla="*/ 2 w 123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2"/>
                        <a:gd name="T17" fmla="*/ 123 w 123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2">
                          <a:moveTo>
                            <a:pt x="2" y="0"/>
                          </a:moveTo>
                          <a:lnTo>
                            <a:pt x="0" y="15"/>
                          </a:lnTo>
                          <a:lnTo>
                            <a:pt x="120" y="32"/>
                          </a:lnTo>
                          <a:lnTo>
                            <a:pt x="123" y="1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403" y="1431"/>
                      <a:ext cx="126" cy="36"/>
                    </a:xfrm>
                    <a:custGeom>
                      <a:avLst/>
                      <a:gdLst>
                        <a:gd name="T0" fmla="*/ 3 w 123"/>
                        <a:gd name="T1" fmla="*/ 0 h 35"/>
                        <a:gd name="T2" fmla="*/ 0 w 123"/>
                        <a:gd name="T3" fmla="*/ 15 h 35"/>
                        <a:gd name="T4" fmla="*/ 213 w 123"/>
                        <a:gd name="T5" fmla="*/ 65 h 35"/>
                        <a:gd name="T6" fmla="*/ 218 w 123"/>
                        <a:gd name="T7" fmla="*/ 43 h 35"/>
                        <a:gd name="T8" fmla="*/ 3 w 12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5"/>
                        <a:gd name="T17" fmla="*/ 123 w 123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5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20" y="35"/>
                          </a:lnTo>
                          <a:lnTo>
                            <a:pt x="123" y="19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392" y="1464"/>
                      <a:ext cx="125" cy="42"/>
                    </a:xfrm>
                    <a:custGeom>
                      <a:avLst/>
                      <a:gdLst>
                        <a:gd name="T0" fmla="*/ 3 w 121"/>
                        <a:gd name="T1" fmla="*/ 0 h 41"/>
                        <a:gd name="T2" fmla="*/ 0 w 121"/>
                        <a:gd name="T3" fmla="*/ 15 h 41"/>
                        <a:gd name="T4" fmla="*/ 257 w 121"/>
                        <a:gd name="T5" fmla="*/ 68 h 41"/>
                        <a:gd name="T6" fmla="*/ 264 w 121"/>
                        <a:gd name="T7" fmla="*/ 49 h 41"/>
                        <a:gd name="T8" fmla="*/ 3 w 121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41"/>
                        <a:gd name="T17" fmla="*/ 121 w 121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41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18" y="41"/>
                          </a:lnTo>
                          <a:lnTo>
                            <a:pt x="121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71" y="1503"/>
                      <a:ext cx="117" cy="41"/>
                    </a:xfrm>
                    <a:custGeom>
                      <a:avLst/>
                      <a:gdLst>
                        <a:gd name="T0" fmla="*/ 3 w 114"/>
                        <a:gd name="T1" fmla="*/ 0 h 40"/>
                        <a:gd name="T2" fmla="*/ 0 w 114"/>
                        <a:gd name="T3" fmla="*/ 16 h 40"/>
                        <a:gd name="T4" fmla="*/ 206 w 114"/>
                        <a:gd name="T5" fmla="*/ 67 h 40"/>
                        <a:gd name="T6" fmla="*/ 211 w 114"/>
                        <a:gd name="T7" fmla="*/ 48 h 40"/>
                        <a:gd name="T8" fmla="*/ 3 w 11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40"/>
                        <a:gd name="T17" fmla="*/ 114 w 11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40">
                          <a:moveTo>
                            <a:pt x="3" y="0"/>
                          </a:moveTo>
                          <a:lnTo>
                            <a:pt x="0" y="16"/>
                          </a:lnTo>
                          <a:lnTo>
                            <a:pt x="111" y="40"/>
                          </a:lnTo>
                          <a:lnTo>
                            <a:pt x="114" y="2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479" y="1221"/>
                      <a:ext cx="126" cy="29"/>
                    </a:xfrm>
                    <a:custGeom>
                      <a:avLst/>
                      <a:gdLst>
                        <a:gd name="T0" fmla="*/ 0 w 123"/>
                        <a:gd name="T1" fmla="*/ 11 h 28"/>
                        <a:gd name="T2" fmla="*/ 2 w 123"/>
                        <a:gd name="T3" fmla="*/ 62 h 28"/>
                        <a:gd name="T4" fmla="*/ 218 w 123"/>
                        <a:gd name="T5" fmla="*/ 42 h 28"/>
                        <a:gd name="T6" fmla="*/ 215 w 123"/>
                        <a:gd name="T7" fmla="*/ 0 h 28"/>
                        <a:gd name="T8" fmla="*/ 0 w 123"/>
                        <a:gd name="T9" fmla="*/ 11 h 2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8"/>
                        <a:gd name="T17" fmla="*/ 123 w 123"/>
                        <a:gd name="T18" fmla="*/ 28 h 2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8">
                          <a:moveTo>
                            <a:pt x="0" y="11"/>
                          </a:moveTo>
                          <a:lnTo>
                            <a:pt x="2" y="28"/>
                          </a:lnTo>
                          <a:lnTo>
                            <a:pt x="123" y="18"/>
                          </a:lnTo>
                          <a:lnTo>
                            <a:pt x="121" y="0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3" y="1263"/>
                      <a:ext cx="124" cy="1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2" y="1299"/>
                      <a:ext cx="124" cy="16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45" y="1330"/>
                      <a:ext cx="126" cy="24"/>
                    </a:xfrm>
                    <a:custGeom>
                      <a:avLst/>
                      <a:gdLst>
                        <a:gd name="T0" fmla="*/ 1 w 123"/>
                        <a:gd name="T1" fmla="*/ 0 h 23"/>
                        <a:gd name="T2" fmla="*/ 0 w 123"/>
                        <a:gd name="T3" fmla="*/ 45 h 23"/>
                        <a:gd name="T4" fmla="*/ 216 w 123"/>
                        <a:gd name="T5" fmla="*/ 59 h 23"/>
                        <a:gd name="T6" fmla="*/ 218 w 123"/>
                        <a:gd name="T7" fmla="*/ 7 h 23"/>
                        <a:gd name="T8" fmla="*/ 1 w 123"/>
                        <a:gd name="T9" fmla="*/ 0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3"/>
                        <a:gd name="T17" fmla="*/ 123 w 123"/>
                        <a:gd name="T18" fmla="*/ 23 h 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122" y="23"/>
                          </a:lnTo>
                          <a:lnTo>
                            <a:pt x="123" y="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91" y="1034"/>
                      <a:ext cx="132" cy="43"/>
                    </a:xfrm>
                    <a:custGeom>
                      <a:avLst/>
                      <a:gdLst>
                        <a:gd name="T0" fmla="*/ 0 w 129"/>
                        <a:gd name="T1" fmla="*/ 78 h 41"/>
                        <a:gd name="T2" fmla="*/ 3 w 129"/>
                        <a:gd name="T3" fmla="*/ 126 h 41"/>
                        <a:gd name="T4" fmla="*/ 222 w 129"/>
                        <a:gd name="T5" fmla="*/ 49 h 41"/>
                        <a:gd name="T6" fmla="*/ 217 w 129"/>
                        <a:gd name="T7" fmla="*/ 0 h 41"/>
                        <a:gd name="T8" fmla="*/ 0 w 129"/>
                        <a:gd name="T9" fmla="*/ 78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1"/>
                        <a:gd name="T17" fmla="*/ 129 w 129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1">
                          <a:moveTo>
                            <a:pt x="0" y="26"/>
                          </a:moveTo>
                          <a:lnTo>
                            <a:pt x="3" y="41"/>
                          </a:lnTo>
                          <a:lnTo>
                            <a:pt x="129" y="16"/>
                          </a:lnTo>
                          <a:lnTo>
                            <a:pt x="126" y="0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92" y="1073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2" y="1106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5491" y="1146"/>
                      <a:ext cx="125" cy="28"/>
                    </a:xfrm>
                    <a:custGeom>
                      <a:avLst/>
                      <a:gdLst>
                        <a:gd name="T0" fmla="*/ 0 w 122"/>
                        <a:gd name="T1" fmla="*/ 9 h 27"/>
                        <a:gd name="T2" fmla="*/ 1 w 122"/>
                        <a:gd name="T3" fmla="*/ 61 h 27"/>
                        <a:gd name="T4" fmla="*/ 218 w 122"/>
                        <a:gd name="T5" fmla="*/ 41 h 27"/>
                        <a:gd name="T6" fmla="*/ 215 w 122"/>
                        <a:gd name="T7" fmla="*/ 0 h 27"/>
                        <a:gd name="T8" fmla="*/ 0 w 122"/>
                        <a:gd name="T9" fmla="*/ 9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2"/>
                        <a:gd name="T16" fmla="*/ 0 h 27"/>
                        <a:gd name="T17" fmla="*/ 122 w 122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2" h="27">
                          <a:moveTo>
                            <a:pt x="0" y="9"/>
                          </a:moveTo>
                          <a:lnTo>
                            <a:pt x="1" y="27"/>
                          </a:lnTo>
                          <a:lnTo>
                            <a:pt x="122" y="17"/>
                          </a:lnTo>
                          <a:lnTo>
                            <a:pt x="121" y="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474" y="858"/>
                      <a:ext cx="131" cy="58"/>
                    </a:xfrm>
                    <a:custGeom>
                      <a:avLst/>
                      <a:gdLst>
                        <a:gd name="T0" fmla="*/ 0 w 127"/>
                        <a:gd name="T1" fmla="*/ 66 h 57"/>
                        <a:gd name="T2" fmla="*/ 5 w 127"/>
                        <a:gd name="T3" fmla="*/ 81 h 57"/>
                        <a:gd name="T4" fmla="*/ 267 w 127"/>
                        <a:gd name="T5" fmla="*/ 15 h 57"/>
                        <a:gd name="T6" fmla="*/ 256 w 127"/>
                        <a:gd name="T7" fmla="*/ 0 h 57"/>
                        <a:gd name="T8" fmla="*/ 0 w 127"/>
                        <a:gd name="T9" fmla="*/ 66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7"/>
                        <a:gd name="T17" fmla="*/ 127 w 127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7">
                          <a:moveTo>
                            <a:pt x="0" y="42"/>
                          </a:moveTo>
                          <a:lnTo>
                            <a:pt x="5" y="57"/>
                          </a:lnTo>
                          <a:lnTo>
                            <a:pt x="127" y="15"/>
                          </a:lnTo>
                          <a:lnTo>
                            <a:pt x="122" y="0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5483" y="889"/>
                      <a:ext cx="131" cy="53"/>
                    </a:xfrm>
                    <a:custGeom>
                      <a:avLst/>
                      <a:gdLst>
                        <a:gd name="T0" fmla="*/ 0 w 128"/>
                        <a:gd name="T1" fmla="*/ 60 h 52"/>
                        <a:gd name="T2" fmla="*/ 5 w 128"/>
                        <a:gd name="T3" fmla="*/ 76 h 52"/>
                        <a:gd name="T4" fmla="*/ 221 w 128"/>
                        <a:gd name="T5" fmla="*/ 17 h 52"/>
                        <a:gd name="T6" fmla="*/ 214 w 128"/>
                        <a:gd name="T7" fmla="*/ 0 h 52"/>
                        <a:gd name="T8" fmla="*/ 0 w 128"/>
                        <a:gd name="T9" fmla="*/ 60 h 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8"/>
                        <a:gd name="T16" fmla="*/ 0 h 52"/>
                        <a:gd name="T17" fmla="*/ 128 w 128"/>
                        <a:gd name="T18" fmla="*/ 52 h 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8" h="52">
                          <a:moveTo>
                            <a:pt x="0" y="36"/>
                          </a:moveTo>
                          <a:lnTo>
                            <a:pt x="5" y="52"/>
                          </a:lnTo>
                          <a:lnTo>
                            <a:pt x="128" y="17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88" y="922"/>
                      <a:ext cx="130" cy="53"/>
                    </a:xfrm>
                    <a:custGeom>
                      <a:avLst/>
                      <a:gdLst>
                        <a:gd name="T0" fmla="*/ 0 w 127"/>
                        <a:gd name="T1" fmla="*/ 89 h 51"/>
                        <a:gd name="T2" fmla="*/ 5 w 127"/>
                        <a:gd name="T3" fmla="*/ 126 h 51"/>
                        <a:gd name="T4" fmla="*/ 221 w 127"/>
                        <a:gd name="T5" fmla="*/ 39 h 51"/>
                        <a:gd name="T6" fmla="*/ 214 w 127"/>
                        <a:gd name="T7" fmla="*/ 0 h 51"/>
                        <a:gd name="T8" fmla="*/ 0 w 127"/>
                        <a:gd name="T9" fmla="*/ 89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1"/>
                        <a:gd name="T17" fmla="*/ 127 w 127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1">
                          <a:moveTo>
                            <a:pt x="0" y="36"/>
                          </a:moveTo>
                          <a:lnTo>
                            <a:pt x="5" y="51"/>
                          </a:lnTo>
                          <a:lnTo>
                            <a:pt x="127" y="15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1" y="963"/>
                      <a:ext cx="132" cy="46"/>
                    </a:xfrm>
                    <a:custGeom>
                      <a:avLst/>
                      <a:gdLst>
                        <a:gd name="T0" fmla="*/ 0 w 129"/>
                        <a:gd name="T1" fmla="*/ 54 h 45"/>
                        <a:gd name="T2" fmla="*/ 4 w 129"/>
                        <a:gd name="T3" fmla="*/ 70 h 45"/>
                        <a:gd name="T4" fmla="*/ 222 w 129"/>
                        <a:gd name="T5" fmla="*/ 15 h 45"/>
                        <a:gd name="T6" fmla="*/ 217 w 129"/>
                        <a:gd name="T7" fmla="*/ 0 h 45"/>
                        <a:gd name="T8" fmla="*/ 0 w 129"/>
                        <a:gd name="T9" fmla="*/ 54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5"/>
                        <a:gd name="T17" fmla="*/ 129 w 12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5">
                          <a:moveTo>
                            <a:pt x="0" y="30"/>
                          </a:moveTo>
                          <a:lnTo>
                            <a:pt x="4" y="45"/>
                          </a:lnTo>
                          <a:lnTo>
                            <a:pt x="129" y="15"/>
                          </a:lnTo>
                          <a:lnTo>
                            <a:pt x="126" y="0"/>
                          </a:lnTo>
                          <a:lnTo>
                            <a:pt x="0" y="3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5412" y="691"/>
                      <a:ext cx="126" cy="72"/>
                    </a:xfrm>
                    <a:custGeom>
                      <a:avLst/>
                      <a:gdLst>
                        <a:gd name="T0" fmla="*/ 0 w 123"/>
                        <a:gd name="T1" fmla="*/ 112 h 70"/>
                        <a:gd name="T2" fmla="*/ 6 w 123"/>
                        <a:gd name="T3" fmla="*/ 136 h 70"/>
                        <a:gd name="T4" fmla="*/ 218 w 123"/>
                        <a:gd name="T5" fmla="*/ 14 h 70"/>
                        <a:gd name="T6" fmla="*/ 206 w 123"/>
                        <a:gd name="T7" fmla="*/ 0 h 70"/>
                        <a:gd name="T8" fmla="*/ 0 w 123"/>
                        <a:gd name="T9" fmla="*/ 112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70"/>
                        <a:gd name="T17" fmla="*/ 123 w 123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70">
                          <a:moveTo>
                            <a:pt x="0" y="56"/>
                          </a:moveTo>
                          <a:lnTo>
                            <a:pt x="6" y="70"/>
                          </a:lnTo>
                          <a:lnTo>
                            <a:pt x="123" y="14"/>
                          </a:lnTo>
                          <a:lnTo>
                            <a:pt x="116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5428" y="728"/>
                      <a:ext cx="128" cy="65"/>
                    </a:xfrm>
                    <a:custGeom>
                      <a:avLst/>
                      <a:gdLst>
                        <a:gd name="T0" fmla="*/ 0 w 124"/>
                        <a:gd name="T1" fmla="*/ 106 h 63"/>
                        <a:gd name="T2" fmla="*/ 6 w 124"/>
                        <a:gd name="T3" fmla="*/ 132 h 63"/>
                        <a:gd name="T4" fmla="*/ 265 w 124"/>
                        <a:gd name="T5" fmla="*/ 15 h 63"/>
                        <a:gd name="T6" fmla="*/ 253 w 124"/>
                        <a:gd name="T7" fmla="*/ 0 h 63"/>
                        <a:gd name="T8" fmla="*/ 0 w 124"/>
                        <a:gd name="T9" fmla="*/ 106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9"/>
                          </a:moveTo>
                          <a:lnTo>
                            <a:pt x="6" y="63"/>
                          </a:lnTo>
                          <a:lnTo>
                            <a:pt x="124" y="15"/>
                          </a:lnTo>
                          <a:lnTo>
                            <a:pt x="118" y="0"/>
                          </a:lnTo>
                          <a:lnTo>
                            <a:pt x="0" y="4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5439" y="760"/>
                      <a:ext cx="129" cy="66"/>
                    </a:xfrm>
                    <a:custGeom>
                      <a:avLst/>
                      <a:gdLst>
                        <a:gd name="T0" fmla="*/ 0 w 125"/>
                        <a:gd name="T1" fmla="*/ 106 h 64"/>
                        <a:gd name="T2" fmla="*/ 6 w 125"/>
                        <a:gd name="T3" fmla="*/ 131 h 64"/>
                        <a:gd name="T4" fmla="*/ 265 w 125"/>
                        <a:gd name="T5" fmla="*/ 15 h 64"/>
                        <a:gd name="T6" fmla="*/ 253 w 125"/>
                        <a:gd name="T7" fmla="*/ 0 h 64"/>
                        <a:gd name="T8" fmla="*/ 0 w 125"/>
                        <a:gd name="T9" fmla="*/ 106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64"/>
                        <a:gd name="T17" fmla="*/ 125 w 125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64">
                          <a:moveTo>
                            <a:pt x="0" y="50"/>
                          </a:moveTo>
                          <a:lnTo>
                            <a:pt x="6" y="64"/>
                          </a:lnTo>
                          <a:lnTo>
                            <a:pt x="125" y="15"/>
                          </a:lnTo>
                          <a:lnTo>
                            <a:pt x="119" y="0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456" y="789"/>
                      <a:ext cx="127" cy="65"/>
                    </a:xfrm>
                    <a:custGeom>
                      <a:avLst/>
                      <a:gdLst>
                        <a:gd name="T0" fmla="*/ 0 w 124"/>
                        <a:gd name="T1" fmla="*/ 104 h 63"/>
                        <a:gd name="T2" fmla="*/ 6 w 124"/>
                        <a:gd name="T3" fmla="*/ 132 h 63"/>
                        <a:gd name="T4" fmla="*/ 219 w 124"/>
                        <a:gd name="T5" fmla="*/ 14 h 63"/>
                        <a:gd name="T6" fmla="*/ 209 w 124"/>
                        <a:gd name="T7" fmla="*/ 0 h 63"/>
                        <a:gd name="T8" fmla="*/ 0 w 124"/>
                        <a:gd name="T9" fmla="*/ 104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8"/>
                          </a:moveTo>
                          <a:lnTo>
                            <a:pt x="6" y="63"/>
                          </a:lnTo>
                          <a:lnTo>
                            <a:pt x="124" y="14"/>
                          </a:lnTo>
                          <a:lnTo>
                            <a:pt x="118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5315" y="547"/>
                      <a:ext cx="121" cy="86"/>
                    </a:xfrm>
                    <a:custGeom>
                      <a:avLst/>
                      <a:gdLst>
                        <a:gd name="T0" fmla="*/ 0 w 118"/>
                        <a:gd name="T1" fmla="*/ 161 h 83"/>
                        <a:gd name="T2" fmla="*/ 9 w 118"/>
                        <a:gd name="T3" fmla="*/ 194 h 83"/>
                        <a:gd name="T4" fmla="*/ 214 w 118"/>
                        <a:gd name="T5" fmla="*/ 38 h 83"/>
                        <a:gd name="T6" fmla="*/ 199 w 118"/>
                        <a:gd name="T7" fmla="*/ 0 h 83"/>
                        <a:gd name="T8" fmla="*/ 0 w 118"/>
                        <a:gd name="T9" fmla="*/ 161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83"/>
                        <a:gd name="T17" fmla="*/ 118 w 118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83">
                          <a:moveTo>
                            <a:pt x="0" y="68"/>
                          </a:moveTo>
                          <a:lnTo>
                            <a:pt x="9" y="83"/>
                          </a:lnTo>
                          <a:lnTo>
                            <a:pt x="118" y="14"/>
                          </a:lnTo>
                          <a:lnTo>
                            <a:pt x="109" y="0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5336" y="573"/>
                      <a:ext cx="121" cy="81"/>
                    </a:xfrm>
                    <a:custGeom>
                      <a:avLst/>
                      <a:gdLst>
                        <a:gd name="T0" fmla="*/ 0 w 118"/>
                        <a:gd name="T1" fmla="*/ 120 h 79"/>
                        <a:gd name="T2" fmla="*/ 8 w 118"/>
                        <a:gd name="T3" fmla="*/ 141 h 79"/>
                        <a:gd name="T4" fmla="*/ 214 w 118"/>
                        <a:gd name="T5" fmla="*/ 13 h 79"/>
                        <a:gd name="T6" fmla="*/ 200 w 118"/>
                        <a:gd name="T7" fmla="*/ 0 h 79"/>
                        <a:gd name="T8" fmla="*/ 0 w 118"/>
                        <a:gd name="T9" fmla="*/ 12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79"/>
                        <a:gd name="T17" fmla="*/ 118 w 118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79">
                          <a:moveTo>
                            <a:pt x="0" y="65"/>
                          </a:moveTo>
                          <a:lnTo>
                            <a:pt x="8" y="79"/>
                          </a:lnTo>
                          <a:lnTo>
                            <a:pt x="118" y="13"/>
                          </a:lnTo>
                          <a:lnTo>
                            <a:pt x="110" y="0"/>
                          </a:lnTo>
                          <a:lnTo>
                            <a:pt x="0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5357" y="605"/>
                      <a:ext cx="125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64 w 121"/>
                        <a:gd name="T5" fmla="*/ 14 h 77"/>
                        <a:gd name="T6" fmla="*/ 248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377" y="628"/>
                      <a:ext cx="124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17 w 121"/>
                        <a:gd name="T5" fmla="*/ 14 h 77"/>
                        <a:gd name="T6" fmla="*/ 203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5188" y="417"/>
                      <a:ext cx="109" cy="99"/>
                    </a:xfrm>
                    <a:custGeom>
                      <a:avLst/>
                      <a:gdLst>
                        <a:gd name="T0" fmla="*/ 0 w 106"/>
                        <a:gd name="T1" fmla="*/ 176 h 96"/>
                        <a:gd name="T2" fmla="*/ 10 w 106"/>
                        <a:gd name="T3" fmla="*/ 200 h 96"/>
                        <a:gd name="T4" fmla="*/ 207 w 106"/>
                        <a:gd name="T5" fmla="*/ 12 h 96"/>
                        <a:gd name="T6" fmla="*/ 187 w 106"/>
                        <a:gd name="T7" fmla="*/ 0 h 96"/>
                        <a:gd name="T8" fmla="*/ 0 w 106"/>
                        <a:gd name="T9" fmla="*/ 176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6"/>
                        <a:gd name="T16" fmla="*/ 0 h 96"/>
                        <a:gd name="T17" fmla="*/ 106 w 106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6" h="96">
                          <a:moveTo>
                            <a:pt x="0" y="84"/>
                          </a:moveTo>
                          <a:lnTo>
                            <a:pt x="10" y="96"/>
                          </a:lnTo>
                          <a:lnTo>
                            <a:pt x="106" y="12"/>
                          </a:lnTo>
                          <a:lnTo>
                            <a:pt x="9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5220" y="443"/>
                      <a:ext cx="110" cy="98"/>
                    </a:xfrm>
                    <a:custGeom>
                      <a:avLst/>
                      <a:gdLst>
                        <a:gd name="T0" fmla="*/ 0 w 107"/>
                        <a:gd name="T1" fmla="*/ 137 h 96"/>
                        <a:gd name="T2" fmla="*/ 11 w 107"/>
                        <a:gd name="T3" fmla="*/ 155 h 96"/>
                        <a:gd name="T4" fmla="*/ 207 w 107"/>
                        <a:gd name="T5" fmla="*/ 12 h 96"/>
                        <a:gd name="T6" fmla="*/ 188 w 107"/>
                        <a:gd name="T7" fmla="*/ 0 h 96"/>
                        <a:gd name="T8" fmla="*/ 0 w 107"/>
                        <a:gd name="T9" fmla="*/ 137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6"/>
                        <a:gd name="T17" fmla="*/ 107 w 107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6">
                          <a:moveTo>
                            <a:pt x="0" y="84"/>
                          </a:moveTo>
                          <a:lnTo>
                            <a:pt x="11" y="96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243" y="465"/>
                      <a:ext cx="110" cy="100"/>
                    </a:xfrm>
                    <a:custGeom>
                      <a:avLst/>
                      <a:gdLst>
                        <a:gd name="T0" fmla="*/ 0 w 107"/>
                        <a:gd name="T1" fmla="*/ 177 h 97"/>
                        <a:gd name="T2" fmla="*/ 10 w 107"/>
                        <a:gd name="T3" fmla="*/ 200 h 97"/>
                        <a:gd name="T4" fmla="*/ 207 w 107"/>
                        <a:gd name="T5" fmla="*/ 12 h 97"/>
                        <a:gd name="T6" fmla="*/ 188 w 107"/>
                        <a:gd name="T7" fmla="*/ 0 h 97"/>
                        <a:gd name="T8" fmla="*/ 0 w 107"/>
                        <a:gd name="T9" fmla="*/ 17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7"/>
                        <a:gd name="T17" fmla="*/ 107 w 107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7">
                          <a:moveTo>
                            <a:pt x="0" y="85"/>
                          </a:moveTo>
                          <a:lnTo>
                            <a:pt x="10" y="97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5269" y="490"/>
                      <a:ext cx="113" cy="95"/>
                    </a:xfrm>
                    <a:custGeom>
                      <a:avLst/>
                      <a:gdLst>
                        <a:gd name="T0" fmla="*/ 0 w 110"/>
                        <a:gd name="T1" fmla="*/ 135 h 93"/>
                        <a:gd name="T2" fmla="*/ 10 w 110"/>
                        <a:gd name="T3" fmla="*/ 153 h 93"/>
                        <a:gd name="T4" fmla="*/ 208 w 110"/>
                        <a:gd name="T5" fmla="*/ 12 h 93"/>
                        <a:gd name="T6" fmla="*/ 192 w 110"/>
                        <a:gd name="T7" fmla="*/ 0 h 93"/>
                        <a:gd name="T8" fmla="*/ 0 w 110"/>
                        <a:gd name="T9" fmla="*/ 135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93"/>
                        <a:gd name="T17" fmla="*/ 110 w 110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93">
                          <a:moveTo>
                            <a:pt x="0" y="81"/>
                          </a:moveTo>
                          <a:lnTo>
                            <a:pt x="10" y="93"/>
                          </a:lnTo>
                          <a:lnTo>
                            <a:pt x="110" y="12"/>
                          </a:lnTo>
                          <a:lnTo>
                            <a:pt x="101" y="0"/>
                          </a:lnTo>
                          <a:lnTo>
                            <a:pt x="0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031" y="326"/>
                      <a:ext cx="88" cy="97"/>
                    </a:xfrm>
                    <a:custGeom>
                      <a:avLst/>
                      <a:gdLst>
                        <a:gd name="T0" fmla="*/ 0 w 86"/>
                        <a:gd name="T1" fmla="*/ 137 h 95"/>
                        <a:gd name="T2" fmla="*/ 15 w 86"/>
                        <a:gd name="T3" fmla="*/ 155 h 95"/>
                        <a:gd name="T4" fmla="*/ 147 w 86"/>
                        <a:gd name="T5" fmla="*/ 13 h 95"/>
                        <a:gd name="T6" fmla="*/ 124 w 86"/>
                        <a:gd name="T7" fmla="*/ 0 h 95"/>
                        <a:gd name="T8" fmla="*/ 0 w 86"/>
                        <a:gd name="T9" fmla="*/ 137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6"/>
                        <a:gd name="T16" fmla="*/ 0 h 95"/>
                        <a:gd name="T17" fmla="*/ 86 w 86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6" h="95">
                          <a:moveTo>
                            <a:pt x="0" y="83"/>
                          </a:moveTo>
                          <a:lnTo>
                            <a:pt x="15" y="95"/>
                          </a:lnTo>
                          <a:lnTo>
                            <a:pt x="86" y="13"/>
                          </a:lnTo>
                          <a:lnTo>
                            <a:pt x="71" y="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5067" y="344"/>
                      <a:ext cx="87" cy="98"/>
                    </a:xfrm>
                    <a:custGeom>
                      <a:avLst/>
                      <a:gdLst>
                        <a:gd name="T0" fmla="*/ 0 w 85"/>
                        <a:gd name="T1" fmla="*/ 174 h 95"/>
                        <a:gd name="T2" fmla="*/ 14 w 85"/>
                        <a:gd name="T3" fmla="*/ 199 h 95"/>
                        <a:gd name="T4" fmla="*/ 146 w 85"/>
                        <a:gd name="T5" fmla="*/ 12 h 95"/>
                        <a:gd name="T6" fmla="*/ 125 w 85"/>
                        <a:gd name="T7" fmla="*/ 0 h 95"/>
                        <a:gd name="T8" fmla="*/ 0 w 85"/>
                        <a:gd name="T9" fmla="*/ 174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5"/>
                        <a:gd name="T16" fmla="*/ 0 h 95"/>
                        <a:gd name="T17" fmla="*/ 85 w 85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5" h="95">
                          <a:moveTo>
                            <a:pt x="0" y="82"/>
                          </a:moveTo>
                          <a:lnTo>
                            <a:pt x="14" y="95"/>
                          </a:lnTo>
                          <a:lnTo>
                            <a:pt x="85" y="12"/>
                          </a:lnTo>
                          <a:lnTo>
                            <a:pt x="71" y="0"/>
                          </a:lnTo>
                          <a:lnTo>
                            <a:pt x="0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105" y="358"/>
                      <a:ext cx="90" cy="101"/>
                    </a:xfrm>
                    <a:custGeom>
                      <a:avLst/>
                      <a:gdLst>
                        <a:gd name="T0" fmla="*/ 0 w 88"/>
                        <a:gd name="T1" fmla="*/ 179 h 98"/>
                        <a:gd name="T2" fmla="*/ 13 w 88"/>
                        <a:gd name="T3" fmla="*/ 201 h 98"/>
                        <a:gd name="T4" fmla="*/ 148 w 88"/>
                        <a:gd name="T5" fmla="*/ 11 h 98"/>
                        <a:gd name="T6" fmla="*/ 129 w 88"/>
                        <a:gd name="T7" fmla="*/ 0 h 98"/>
                        <a:gd name="T8" fmla="*/ 0 w 88"/>
                        <a:gd name="T9" fmla="*/ 179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"/>
                        <a:gd name="T16" fmla="*/ 0 h 98"/>
                        <a:gd name="T17" fmla="*/ 88 w 8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" h="98">
                          <a:moveTo>
                            <a:pt x="0" y="87"/>
                          </a:moveTo>
                          <a:lnTo>
                            <a:pt x="13" y="98"/>
                          </a:lnTo>
                          <a:lnTo>
                            <a:pt x="88" y="11"/>
                          </a:lnTo>
                          <a:lnTo>
                            <a:pt x="75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5128" y="374"/>
                      <a:ext cx="105" cy="104"/>
                    </a:xfrm>
                    <a:custGeom>
                      <a:avLst/>
                      <a:gdLst>
                        <a:gd name="T0" fmla="*/ 0 w 102"/>
                        <a:gd name="T1" fmla="*/ 182 h 101"/>
                        <a:gd name="T2" fmla="*/ 11 w 102"/>
                        <a:gd name="T3" fmla="*/ 202 h 101"/>
                        <a:gd name="T4" fmla="*/ 203 w 102"/>
                        <a:gd name="T5" fmla="*/ 12 h 101"/>
                        <a:gd name="T6" fmla="*/ 183 w 102"/>
                        <a:gd name="T7" fmla="*/ 0 h 101"/>
                        <a:gd name="T8" fmla="*/ 0 w 102"/>
                        <a:gd name="T9" fmla="*/ 182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2"/>
                        <a:gd name="T16" fmla="*/ 0 h 101"/>
                        <a:gd name="T17" fmla="*/ 102 w 10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2" h="101">
                          <a:moveTo>
                            <a:pt x="0" y="90"/>
                          </a:moveTo>
                          <a:lnTo>
                            <a:pt x="11" y="101"/>
                          </a:lnTo>
                          <a:lnTo>
                            <a:pt x="102" y="12"/>
                          </a:lnTo>
                          <a:lnTo>
                            <a:pt x="91" y="0"/>
                          </a:lnTo>
                          <a:lnTo>
                            <a:pt x="0" y="9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4855" y="262"/>
                      <a:ext cx="66" cy="98"/>
                    </a:xfrm>
                    <a:custGeom>
                      <a:avLst/>
                      <a:gdLst>
                        <a:gd name="T0" fmla="*/ 0 w 64"/>
                        <a:gd name="T1" fmla="*/ 142 h 96"/>
                        <a:gd name="T2" fmla="*/ 15 w 64"/>
                        <a:gd name="T3" fmla="*/ 155 h 96"/>
                        <a:gd name="T4" fmla="*/ 131 w 64"/>
                        <a:gd name="T5" fmla="*/ 8 h 96"/>
                        <a:gd name="T6" fmla="*/ 105 w 64"/>
                        <a:gd name="T7" fmla="*/ 0 h 96"/>
                        <a:gd name="T8" fmla="*/ 0 w 64"/>
                        <a:gd name="T9" fmla="*/ 142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96"/>
                        <a:gd name="T17" fmla="*/ 64 w 64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96">
                          <a:moveTo>
                            <a:pt x="0" y="87"/>
                          </a:moveTo>
                          <a:lnTo>
                            <a:pt x="15" y="96"/>
                          </a:lnTo>
                          <a:lnTo>
                            <a:pt x="64" y="8"/>
                          </a:lnTo>
                          <a:lnTo>
                            <a:pt x="49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895" y="272"/>
                      <a:ext cx="68" cy="100"/>
                    </a:xfrm>
                    <a:custGeom>
                      <a:avLst/>
                      <a:gdLst>
                        <a:gd name="T0" fmla="*/ 0 w 66"/>
                        <a:gd name="T1" fmla="*/ 182 h 97"/>
                        <a:gd name="T2" fmla="*/ 41 w 66"/>
                        <a:gd name="T3" fmla="*/ 200 h 97"/>
                        <a:gd name="T4" fmla="*/ 133 w 66"/>
                        <a:gd name="T5" fmla="*/ 9 h 97"/>
                        <a:gd name="T6" fmla="*/ 105 w 66"/>
                        <a:gd name="T7" fmla="*/ 0 h 97"/>
                        <a:gd name="T8" fmla="*/ 0 w 66"/>
                        <a:gd name="T9" fmla="*/ 182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6"/>
                        <a:gd name="T16" fmla="*/ 0 h 97"/>
                        <a:gd name="T17" fmla="*/ 66 w 66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6" h="97">
                          <a:moveTo>
                            <a:pt x="0" y="88"/>
                          </a:moveTo>
                          <a:lnTo>
                            <a:pt x="17" y="97"/>
                          </a:lnTo>
                          <a:lnTo>
                            <a:pt x="66" y="9"/>
                          </a:lnTo>
                          <a:lnTo>
                            <a:pt x="50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4930" y="279"/>
                      <a:ext cx="74" cy="104"/>
                    </a:xfrm>
                    <a:custGeom>
                      <a:avLst/>
                      <a:gdLst>
                        <a:gd name="T0" fmla="*/ 0 w 72"/>
                        <a:gd name="T1" fmla="*/ 185 h 101"/>
                        <a:gd name="T2" fmla="*/ 15 w 72"/>
                        <a:gd name="T3" fmla="*/ 202 h 101"/>
                        <a:gd name="T4" fmla="*/ 136 w 72"/>
                        <a:gd name="T5" fmla="*/ 9 h 101"/>
                        <a:gd name="T6" fmla="*/ 112 w 72"/>
                        <a:gd name="T7" fmla="*/ 0 h 101"/>
                        <a:gd name="T8" fmla="*/ 0 w 72"/>
                        <a:gd name="T9" fmla="*/ 185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1"/>
                        <a:gd name="T17" fmla="*/ 72 w 7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1">
                          <a:moveTo>
                            <a:pt x="0" y="92"/>
                          </a:moveTo>
                          <a:lnTo>
                            <a:pt x="15" y="101"/>
                          </a:lnTo>
                          <a:lnTo>
                            <a:pt x="72" y="9"/>
                          </a:lnTo>
                          <a:lnTo>
                            <a:pt x="5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4966" y="297"/>
                      <a:ext cx="80" cy="100"/>
                    </a:xfrm>
                    <a:custGeom>
                      <a:avLst/>
                      <a:gdLst>
                        <a:gd name="T0" fmla="*/ 0 w 78"/>
                        <a:gd name="T1" fmla="*/ 142 h 98"/>
                        <a:gd name="T2" fmla="*/ 14 w 78"/>
                        <a:gd name="T3" fmla="*/ 157 h 98"/>
                        <a:gd name="T4" fmla="*/ 141 w 78"/>
                        <a:gd name="T5" fmla="*/ 11 h 98"/>
                        <a:gd name="T6" fmla="*/ 119 w 78"/>
                        <a:gd name="T7" fmla="*/ 0 h 98"/>
                        <a:gd name="T8" fmla="*/ 0 w 78"/>
                        <a:gd name="T9" fmla="*/ 14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8"/>
                        <a:gd name="T16" fmla="*/ 0 h 98"/>
                        <a:gd name="T17" fmla="*/ 78 w 7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8" h="98">
                          <a:moveTo>
                            <a:pt x="0" y="88"/>
                          </a:moveTo>
                          <a:lnTo>
                            <a:pt x="14" y="98"/>
                          </a:lnTo>
                          <a:lnTo>
                            <a:pt x="78" y="11"/>
                          </a:lnTo>
                          <a:lnTo>
                            <a:pt x="64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691" y="225"/>
                      <a:ext cx="52" cy="104"/>
                    </a:xfrm>
                    <a:custGeom>
                      <a:avLst/>
                      <a:gdLst>
                        <a:gd name="T0" fmla="*/ 0 w 51"/>
                        <a:gd name="T1" fmla="*/ 190 h 101"/>
                        <a:gd name="T2" fmla="*/ 18 w 51"/>
                        <a:gd name="T3" fmla="*/ 202 h 101"/>
                        <a:gd name="T4" fmla="*/ 75 w 51"/>
                        <a:gd name="T5" fmla="*/ 6 h 101"/>
                        <a:gd name="T6" fmla="*/ 57 w 51"/>
                        <a:gd name="T7" fmla="*/ 0 h 101"/>
                        <a:gd name="T8" fmla="*/ 0 w 51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01"/>
                        <a:gd name="T17" fmla="*/ 51 w 51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01">
                          <a:moveTo>
                            <a:pt x="0" y="95"/>
                          </a:moveTo>
                          <a:lnTo>
                            <a:pt x="18" y="101"/>
                          </a:lnTo>
                          <a:lnTo>
                            <a:pt x="51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738" y="233"/>
                      <a:ext cx="50" cy="104"/>
                    </a:xfrm>
                    <a:custGeom>
                      <a:avLst/>
                      <a:gdLst>
                        <a:gd name="T0" fmla="*/ 0 w 49"/>
                        <a:gd name="T1" fmla="*/ 190 h 101"/>
                        <a:gd name="T2" fmla="*/ 16 w 49"/>
                        <a:gd name="T3" fmla="*/ 202 h 101"/>
                        <a:gd name="T4" fmla="*/ 73 w 49"/>
                        <a:gd name="T5" fmla="*/ 6 h 101"/>
                        <a:gd name="T6" fmla="*/ 57 w 49"/>
                        <a:gd name="T7" fmla="*/ 0 h 101"/>
                        <a:gd name="T8" fmla="*/ 0 w 49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101"/>
                        <a:gd name="T17" fmla="*/ 49 w 49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101">
                          <a:moveTo>
                            <a:pt x="0" y="95"/>
                          </a:moveTo>
                          <a:lnTo>
                            <a:pt x="16" y="101"/>
                          </a:lnTo>
                          <a:lnTo>
                            <a:pt x="49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80" y="238"/>
                      <a:ext cx="59" cy="103"/>
                    </a:xfrm>
                    <a:custGeom>
                      <a:avLst/>
                      <a:gdLst>
                        <a:gd name="T0" fmla="*/ 0 w 57"/>
                        <a:gd name="T1" fmla="*/ 188 h 100"/>
                        <a:gd name="T2" fmla="*/ 41 w 57"/>
                        <a:gd name="T3" fmla="*/ 203 h 100"/>
                        <a:gd name="T4" fmla="*/ 128 w 57"/>
                        <a:gd name="T5" fmla="*/ 8 h 100"/>
                        <a:gd name="T6" fmla="*/ 91 w 57"/>
                        <a:gd name="T7" fmla="*/ 0 h 100"/>
                        <a:gd name="T8" fmla="*/ 0 w 57"/>
                        <a:gd name="T9" fmla="*/ 188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0" y="93"/>
                          </a:moveTo>
                          <a:lnTo>
                            <a:pt x="17" y="100"/>
                          </a:lnTo>
                          <a:lnTo>
                            <a:pt x="57" y="8"/>
                          </a:lnTo>
                          <a:lnTo>
                            <a:pt x="40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4428" y="220"/>
                      <a:ext cx="34" cy="96"/>
                    </a:xfrm>
                    <a:custGeom>
                      <a:avLst/>
                      <a:gdLst>
                        <a:gd name="T0" fmla="*/ 0 w 33"/>
                        <a:gd name="T1" fmla="*/ 149 h 94"/>
                        <a:gd name="T2" fmla="*/ 43 w 33"/>
                        <a:gd name="T3" fmla="*/ 154 h 94"/>
                        <a:gd name="T4" fmla="*/ 64 w 33"/>
                        <a:gd name="T5" fmla="*/ 3 h 94"/>
                        <a:gd name="T6" fmla="*/ 15 w 33"/>
                        <a:gd name="T7" fmla="*/ 0 h 94"/>
                        <a:gd name="T8" fmla="*/ 0 w 33"/>
                        <a:gd name="T9" fmla="*/ 149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4"/>
                        <a:gd name="T17" fmla="*/ 33 w 3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4">
                          <a:moveTo>
                            <a:pt x="0" y="91"/>
                          </a:moveTo>
                          <a:lnTo>
                            <a:pt x="19" y="94"/>
                          </a:lnTo>
                          <a:lnTo>
                            <a:pt x="33" y="3"/>
                          </a:lnTo>
                          <a:lnTo>
                            <a:pt x="15" y="0"/>
                          </a:lnTo>
                          <a:lnTo>
                            <a:pt x="0" y="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475" y="212"/>
                      <a:ext cx="40" cy="106"/>
                    </a:xfrm>
                    <a:custGeom>
                      <a:avLst/>
                      <a:gdLst>
                        <a:gd name="T0" fmla="*/ 0 w 39"/>
                        <a:gd name="T1" fmla="*/ 196 h 103"/>
                        <a:gd name="T2" fmla="*/ 18 w 39"/>
                        <a:gd name="T3" fmla="*/ 204 h 103"/>
                        <a:gd name="T4" fmla="*/ 67 w 39"/>
                        <a:gd name="T5" fmla="*/ 4 h 103"/>
                        <a:gd name="T6" fmla="*/ 45 w 39"/>
                        <a:gd name="T7" fmla="*/ 0 h 103"/>
                        <a:gd name="T8" fmla="*/ 0 w 39"/>
                        <a:gd name="T9" fmla="*/ 19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3"/>
                        <a:gd name="T17" fmla="*/ 39 w 39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3">
                          <a:moveTo>
                            <a:pt x="0" y="99"/>
                          </a:moveTo>
                          <a:lnTo>
                            <a:pt x="18" y="103"/>
                          </a:lnTo>
                          <a:lnTo>
                            <a:pt x="39" y="4"/>
                          </a:lnTo>
                          <a:lnTo>
                            <a:pt x="21" y="0"/>
                          </a:lnTo>
                          <a:lnTo>
                            <a:pt x="0" y="9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521" y="208"/>
                      <a:ext cx="40" cy="105"/>
                    </a:xfrm>
                    <a:custGeom>
                      <a:avLst/>
                      <a:gdLst>
                        <a:gd name="T0" fmla="*/ 0 w 39"/>
                        <a:gd name="T1" fmla="*/ 195 h 102"/>
                        <a:gd name="T2" fmla="*/ 17 w 39"/>
                        <a:gd name="T3" fmla="*/ 203 h 102"/>
                        <a:gd name="T4" fmla="*/ 67 w 39"/>
                        <a:gd name="T5" fmla="*/ 4 h 102"/>
                        <a:gd name="T6" fmla="*/ 46 w 39"/>
                        <a:gd name="T7" fmla="*/ 0 h 102"/>
                        <a:gd name="T8" fmla="*/ 0 w 39"/>
                        <a:gd name="T9" fmla="*/ 195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2"/>
                        <a:gd name="T17" fmla="*/ 39 w 3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2">
                          <a:moveTo>
                            <a:pt x="0" y="98"/>
                          </a:moveTo>
                          <a:lnTo>
                            <a:pt x="17" y="102"/>
                          </a:lnTo>
                          <a:lnTo>
                            <a:pt x="39" y="4"/>
                          </a:lnTo>
                          <a:lnTo>
                            <a:pt x="22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67" y="209"/>
                      <a:ext cx="43" cy="106"/>
                    </a:xfrm>
                    <a:custGeom>
                      <a:avLst/>
                      <a:gdLst>
                        <a:gd name="T0" fmla="*/ 0 w 42"/>
                        <a:gd name="T1" fmla="*/ 193 h 103"/>
                        <a:gd name="T2" fmla="*/ 18 w 42"/>
                        <a:gd name="T3" fmla="*/ 204 h 103"/>
                        <a:gd name="T4" fmla="*/ 68 w 42"/>
                        <a:gd name="T5" fmla="*/ 5 h 103"/>
                        <a:gd name="T6" fmla="*/ 48 w 42"/>
                        <a:gd name="T7" fmla="*/ 0 h 103"/>
                        <a:gd name="T8" fmla="*/ 0 w 42"/>
                        <a:gd name="T9" fmla="*/ 193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03"/>
                        <a:gd name="T17" fmla="*/ 42 w 42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03">
                          <a:moveTo>
                            <a:pt x="0" y="98"/>
                          </a:moveTo>
                          <a:lnTo>
                            <a:pt x="18" y="103"/>
                          </a:lnTo>
                          <a:lnTo>
                            <a:pt x="42" y="5"/>
                          </a:lnTo>
                          <a:lnTo>
                            <a:pt x="24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206" y="245"/>
                      <a:ext cx="23" cy="97"/>
                    </a:xfrm>
                    <a:custGeom>
                      <a:avLst/>
                      <a:gdLst>
                        <a:gd name="T0" fmla="*/ 0 w 23"/>
                        <a:gd name="T1" fmla="*/ 197 h 94"/>
                        <a:gd name="T2" fmla="*/ 17 w 23"/>
                        <a:gd name="T3" fmla="*/ 198 h 94"/>
                        <a:gd name="T4" fmla="*/ 23 w 23"/>
                        <a:gd name="T5" fmla="*/ 1 h 94"/>
                        <a:gd name="T6" fmla="*/ 5 w 23"/>
                        <a:gd name="T7" fmla="*/ 0 h 94"/>
                        <a:gd name="T8" fmla="*/ 0 w 23"/>
                        <a:gd name="T9" fmla="*/ 19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5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3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253" y="239"/>
                      <a:ext cx="20" cy="96"/>
                    </a:xfrm>
                    <a:custGeom>
                      <a:avLst/>
                      <a:gdLst>
                        <a:gd name="T0" fmla="*/ 0 w 19"/>
                        <a:gd name="T1" fmla="*/ 197 h 93"/>
                        <a:gd name="T2" fmla="*/ 58 w 19"/>
                        <a:gd name="T3" fmla="*/ 197 h 93"/>
                        <a:gd name="T4" fmla="*/ 61 w 19"/>
                        <a:gd name="T5" fmla="*/ 1 h 93"/>
                        <a:gd name="T6" fmla="*/ 1 w 19"/>
                        <a:gd name="T7" fmla="*/ 0 h 93"/>
                        <a:gd name="T8" fmla="*/ 0 w 19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93"/>
                        <a:gd name="T17" fmla="*/ 19 w 19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93">
                          <a:moveTo>
                            <a:pt x="0" y="93"/>
                          </a:moveTo>
                          <a:lnTo>
                            <a:pt x="18" y="93"/>
                          </a:lnTo>
                          <a:lnTo>
                            <a:pt x="19" y="1"/>
                          </a:lnTo>
                          <a:lnTo>
                            <a:pt x="1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302" y="233"/>
                      <a:ext cx="23" cy="96"/>
                    </a:xfrm>
                    <a:custGeom>
                      <a:avLst/>
                      <a:gdLst>
                        <a:gd name="T0" fmla="*/ 0 w 22"/>
                        <a:gd name="T1" fmla="*/ 197 h 93"/>
                        <a:gd name="T2" fmla="*/ 53 w 22"/>
                        <a:gd name="T3" fmla="*/ 197 h 93"/>
                        <a:gd name="T4" fmla="*/ 60 w 22"/>
                        <a:gd name="T5" fmla="*/ 0 h 93"/>
                        <a:gd name="T6" fmla="*/ 3 w 22"/>
                        <a:gd name="T7" fmla="*/ 0 h 93"/>
                        <a:gd name="T8" fmla="*/ 0 w 22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93"/>
                        <a:gd name="T17" fmla="*/ 22 w 22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93">
                          <a:moveTo>
                            <a:pt x="0" y="93"/>
                          </a:moveTo>
                          <a:lnTo>
                            <a:pt x="19" y="93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350" y="226"/>
                      <a:ext cx="23" cy="96"/>
                    </a:xfrm>
                    <a:custGeom>
                      <a:avLst/>
                      <a:gdLst>
                        <a:gd name="T0" fmla="*/ 0 w 23"/>
                        <a:gd name="T1" fmla="*/ 152 h 94"/>
                        <a:gd name="T2" fmla="*/ 17 w 23"/>
                        <a:gd name="T3" fmla="*/ 154 h 94"/>
                        <a:gd name="T4" fmla="*/ 23 w 23"/>
                        <a:gd name="T5" fmla="*/ 1 h 94"/>
                        <a:gd name="T6" fmla="*/ 6 w 23"/>
                        <a:gd name="T7" fmla="*/ 0 h 94"/>
                        <a:gd name="T8" fmla="*/ 0 w 23"/>
                        <a:gd name="T9" fmla="*/ 152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6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964" y="310"/>
                      <a:ext cx="38" cy="89"/>
                    </a:xfrm>
                    <a:custGeom>
                      <a:avLst/>
                      <a:gdLst>
                        <a:gd name="T0" fmla="*/ 18 w 37"/>
                        <a:gd name="T1" fmla="*/ 148 h 87"/>
                        <a:gd name="T2" fmla="*/ 66 w 37"/>
                        <a:gd name="T3" fmla="*/ 142 h 87"/>
                        <a:gd name="T4" fmla="*/ 43 w 37"/>
                        <a:gd name="T5" fmla="*/ 0 h 87"/>
                        <a:gd name="T6" fmla="*/ 0 w 37"/>
                        <a:gd name="T7" fmla="*/ 4 h 87"/>
                        <a:gd name="T8" fmla="*/ 18 w 37"/>
                        <a:gd name="T9" fmla="*/ 148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7"/>
                        <a:gd name="T17" fmla="*/ 37 w 37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7">
                          <a:moveTo>
                            <a:pt x="18" y="87"/>
                          </a:moveTo>
                          <a:lnTo>
                            <a:pt x="37" y="83"/>
                          </a:lnTo>
                          <a:lnTo>
                            <a:pt x="19" y="0"/>
                          </a:lnTo>
                          <a:lnTo>
                            <a:pt x="0" y="4"/>
                          </a:lnTo>
                          <a:lnTo>
                            <a:pt x="18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013" y="297"/>
                      <a:ext cx="38" cy="87"/>
                    </a:xfrm>
                    <a:custGeom>
                      <a:avLst/>
                      <a:gdLst>
                        <a:gd name="T0" fmla="*/ 44 w 37"/>
                        <a:gd name="T1" fmla="*/ 146 h 85"/>
                        <a:gd name="T2" fmla="*/ 66 w 37"/>
                        <a:gd name="T3" fmla="*/ 140 h 85"/>
                        <a:gd name="T4" fmla="*/ 17 w 37"/>
                        <a:gd name="T5" fmla="*/ 0 h 85"/>
                        <a:gd name="T6" fmla="*/ 0 w 37"/>
                        <a:gd name="T7" fmla="*/ 4 h 85"/>
                        <a:gd name="T8" fmla="*/ 44 w 37"/>
                        <a:gd name="T9" fmla="*/ 146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5"/>
                        <a:gd name="T17" fmla="*/ 37 w 37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5">
                          <a:moveTo>
                            <a:pt x="20" y="85"/>
                          </a:moveTo>
                          <a:lnTo>
                            <a:pt x="37" y="81"/>
                          </a:lnTo>
                          <a:lnTo>
                            <a:pt x="17" y="0"/>
                          </a:lnTo>
                          <a:lnTo>
                            <a:pt x="0" y="4"/>
                          </a:lnTo>
                          <a:lnTo>
                            <a:pt x="2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058" y="282"/>
                      <a:ext cx="36" cy="90"/>
                    </a:xfrm>
                    <a:custGeom>
                      <a:avLst/>
                      <a:gdLst>
                        <a:gd name="T0" fmla="*/ 17 w 35"/>
                        <a:gd name="T1" fmla="*/ 194 h 87"/>
                        <a:gd name="T2" fmla="*/ 65 w 35"/>
                        <a:gd name="T3" fmla="*/ 186 h 87"/>
                        <a:gd name="T4" fmla="*/ 42 w 35"/>
                        <a:gd name="T5" fmla="*/ 0 h 87"/>
                        <a:gd name="T6" fmla="*/ 0 w 35"/>
                        <a:gd name="T7" fmla="*/ 4 h 87"/>
                        <a:gd name="T8" fmla="*/ 17 w 35"/>
                        <a:gd name="T9" fmla="*/ 194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87"/>
                        <a:gd name="T17" fmla="*/ 35 w 35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87">
                          <a:moveTo>
                            <a:pt x="17" y="87"/>
                          </a:moveTo>
                          <a:lnTo>
                            <a:pt x="35" y="83"/>
                          </a:lnTo>
                          <a:lnTo>
                            <a:pt x="18" y="0"/>
                          </a:lnTo>
                          <a:lnTo>
                            <a:pt x="0" y="4"/>
                          </a:lnTo>
                          <a:lnTo>
                            <a:pt x="17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104" y="263"/>
                      <a:ext cx="32" cy="97"/>
                    </a:xfrm>
                    <a:custGeom>
                      <a:avLst/>
                      <a:gdLst>
                        <a:gd name="T0" fmla="*/ 14 w 31"/>
                        <a:gd name="T1" fmla="*/ 155 h 95"/>
                        <a:gd name="T2" fmla="*/ 63 w 31"/>
                        <a:gd name="T3" fmla="*/ 150 h 95"/>
                        <a:gd name="T4" fmla="*/ 41 w 31"/>
                        <a:gd name="T5" fmla="*/ 0 h 95"/>
                        <a:gd name="T6" fmla="*/ 0 w 31"/>
                        <a:gd name="T7" fmla="*/ 3 h 95"/>
                        <a:gd name="T8" fmla="*/ 14 w 31"/>
                        <a:gd name="T9" fmla="*/ 15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"/>
                        <a:gd name="T16" fmla="*/ 0 h 95"/>
                        <a:gd name="T17" fmla="*/ 31 w 3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" h="95">
                          <a:moveTo>
                            <a:pt x="14" y="95"/>
                          </a:moveTo>
                          <a:lnTo>
                            <a:pt x="31" y="92"/>
                          </a:lnTo>
                          <a:lnTo>
                            <a:pt x="17" y="0"/>
                          </a:lnTo>
                          <a:lnTo>
                            <a:pt x="0" y="3"/>
                          </a:lnTo>
                          <a:lnTo>
                            <a:pt x="14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643" y="439"/>
                      <a:ext cx="62" cy="83"/>
                    </a:xfrm>
                    <a:custGeom>
                      <a:avLst/>
                      <a:gdLst>
                        <a:gd name="T0" fmla="*/ 69 w 61"/>
                        <a:gd name="T1" fmla="*/ 142 h 81"/>
                        <a:gd name="T2" fmla="*/ 85 w 61"/>
                        <a:gd name="T3" fmla="*/ 126 h 81"/>
                        <a:gd name="T4" fmla="*/ 16 w 61"/>
                        <a:gd name="T5" fmla="*/ 0 h 81"/>
                        <a:gd name="T6" fmla="*/ 0 w 61"/>
                        <a:gd name="T7" fmla="*/ 10 h 81"/>
                        <a:gd name="T8" fmla="*/ 69 w 61"/>
                        <a:gd name="T9" fmla="*/ 142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81"/>
                        <a:gd name="T17" fmla="*/ 61 w 61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81">
                          <a:moveTo>
                            <a:pt x="45" y="81"/>
                          </a:moveTo>
                          <a:lnTo>
                            <a:pt x="61" y="70"/>
                          </a:lnTo>
                          <a:lnTo>
                            <a:pt x="16" y="0"/>
                          </a:lnTo>
                          <a:lnTo>
                            <a:pt x="0" y="10"/>
                          </a:lnTo>
                          <a:lnTo>
                            <a:pt x="45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735" y="394"/>
                      <a:ext cx="60" cy="85"/>
                    </a:xfrm>
                    <a:custGeom>
                      <a:avLst/>
                      <a:gdLst>
                        <a:gd name="T0" fmla="*/ 92 w 58"/>
                        <a:gd name="T1" fmla="*/ 193 h 82"/>
                        <a:gd name="T2" fmla="*/ 128 w 58"/>
                        <a:gd name="T3" fmla="*/ 172 h 82"/>
                        <a:gd name="T4" fmla="*/ 41 w 58"/>
                        <a:gd name="T5" fmla="*/ 0 h 82"/>
                        <a:gd name="T6" fmla="*/ 0 w 58"/>
                        <a:gd name="T7" fmla="*/ 9 h 82"/>
                        <a:gd name="T8" fmla="*/ 92 w 58"/>
                        <a:gd name="T9" fmla="*/ 193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82"/>
                        <a:gd name="T17" fmla="*/ 58 w 58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82">
                          <a:moveTo>
                            <a:pt x="41" y="82"/>
                          </a:moveTo>
                          <a:lnTo>
                            <a:pt x="58" y="72"/>
                          </a:lnTo>
                          <a:lnTo>
                            <a:pt x="17" y="0"/>
                          </a:lnTo>
                          <a:lnTo>
                            <a:pt x="0" y="9"/>
                          </a:lnTo>
                          <a:lnTo>
                            <a:pt x="41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783" y="373"/>
                      <a:ext cx="50" cy="85"/>
                    </a:xfrm>
                    <a:custGeom>
                      <a:avLst/>
                      <a:gdLst>
                        <a:gd name="T0" fmla="*/ 57 w 49"/>
                        <a:gd name="T1" fmla="*/ 144 h 83"/>
                        <a:gd name="T2" fmla="*/ 73 w 49"/>
                        <a:gd name="T3" fmla="*/ 134 h 83"/>
                        <a:gd name="T4" fmla="*/ 16 w 49"/>
                        <a:gd name="T5" fmla="*/ 0 h 83"/>
                        <a:gd name="T6" fmla="*/ 0 w 49"/>
                        <a:gd name="T7" fmla="*/ 6 h 83"/>
                        <a:gd name="T8" fmla="*/ 57 w 49"/>
                        <a:gd name="T9" fmla="*/ 144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3"/>
                        <a:gd name="T17" fmla="*/ 49 w 49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3">
                          <a:moveTo>
                            <a:pt x="33" y="83"/>
                          </a:moveTo>
                          <a:lnTo>
                            <a:pt x="49" y="76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3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825" y="358"/>
                      <a:ext cx="50" cy="87"/>
                    </a:xfrm>
                    <a:custGeom>
                      <a:avLst/>
                      <a:gdLst>
                        <a:gd name="T0" fmla="*/ 58 w 49"/>
                        <a:gd name="T1" fmla="*/ 194 h 84"/>
                        <a:gd name="T2" fmla="*/ 73 w 49"/>
                        <a:gd name="T3" fmla="*/ 181 h 84"/>
                        <a:gd name="T4" fmla="*/ 16 w 49"/>
                        <a:gd name="T5" fmla="*/ 0 h 84"/>
                        <a:gd name="T6" fmla="*/ 0 w 49"/>
                        <a:gd name="T7" fmla="*/ 6 h 84"/>
                        <a:gd name="T8" fmla="*/ 58 w 49"/>
                        <a:gd name="T9" fmla="*/ 194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4"/>
                        <a:gd name="T17" fmla="*/ 49 w 49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4">
                          <a:moveTo>
                            <a:pt x="34" y="84"/>
                          </a:moveTo>
                          <a:lnTo>
                            <a:pt x="49" y="78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4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3875" y="338"/>
                      <a:ext cx="43" cy="88"/>
                    </a:xfrm>
                    <a:custGeom>
                      <a:avLst/>
                      <a:gdLst>
                        <a:gd name="T0" fmla="*/ 50 w 42"/>
                        <a:gd name="T1" fmla="*/ 147 h 86"/>
                        <a:gd name="T2" fmla="*/ 68 w 42"/>
                        <a:gd name="T3" fmla="*/ 139 h 86"/>
                        <a:gd name="T4" fmla="*/ 17 w 42"/>
                        <a:gd name="T5" fmla="*/ 0 h 86"/>
                        <a:gd name="T6" fmla="*/ 0 w 42"/>
                        <a:gd name="T7" fmla="*/ 5 h 86"/>
                        <a:gd name="T8" fmla="*/ 50 w 42"/>
                        <a:gd name="T9" fmla="*/ 147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6"/>
                        <a:gd name="T17" fmla="*/ 42 w 42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6">
                          <a:moveTo>
                            <a:pt x="26" y="86"/>
                          </a:moveTo>
                          <a:lnTo>
                            <a:pt x="42" y="81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26" y="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4009" y="2271"/>
                      <a:ext cx="45" cy="190"/>
                    </a:xfrm>
                    <a:custGeom>
                      <a:avLst/>
                      <a:gdLst>
                        <a:gd name="T0" fmla="*/ 70 w 44"/>
                        <a:gd name="T1" fmla="*/ 2 h 184"/>
                        <a:gd name="T2" fmla="*/ 51 w 44"/>
                        <a:gd name="T3" fmla="*/ 0 h 184"/>
                        <a:gd name="T4" fmla="*/ 0 w 44"/>
                        <a:gd name="T5" fmla="*/ 393 h 184"/>
                        <a:gd name="T6" fmla="*/ 17 w 44"/>
                        <a:gd name="T7" fmla="*/ 397 h 184"/>
                        <a:gd name="T8" fmla="*/ 70 w 44"/>
                        <a:gd name="T9" fmla="*/ 2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184"/>
                        <a:gd name="T17" fmla="*/ 44 w 44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184">
                          <a:moveTo>
                            <a:pt x="44" y="2"/>
                          </a:moveTo>
                          <a:lnTo>
                            <a:pt x="27" y="0"/>
                          </a:lnTo>
                          <a:lnTo>
                            <a:pt x="0" y="182"/>
                          </a:lnTo>
                          <a:lnTo>
                            <a:pt x="17" y="184"/>
                          </a:lnTo>
                          <a:lnTo>
                            <a:pt x="44" y="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6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3752" y="2269"/>
                      <a:ext cx="91" cy="194"/>
                    </a:xfrm>
                    <a:custGeom>
                      <a:avLst/>
                      <a:gdLst>
                        <a:gd name="T0" fmla="*/ 149 w 89"/>
                        <a:gd name="T1" fmla="*/ 7 h 188"/>
                        <a:gd name="T2" fmla="*/ 122 w 89"/>
                        <a:gd name="T3" fmla="*/ 0 h 188"/>
                        <a:gd name="T4" fmla="*/ 0 w 89"/>
                        <a:gd name="T5" fmla="*/ 386 h 188"/>
                        <a:gd name="T6" fmla="*/ 18 w 89"/>
                        <a:gd name="T7" fmla="*/ 399 h 188"/>
                        <a:gd name="T8" fmla="*/ 149 w 89"/>
                        <a:gd name="T9" fmla="*/ 7 h 1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88"/>
                        <a:gd name="T17" fmla="*/ 89 w 89"/>
                        <a:gd name="T18" fmla="*/ 188 h 1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88">
                          <a:moveTo>
                            <a:pt x="89" y="7"/>
                          </a:moveTo>
                          <a:lnTo>
                            <a:pt x="71" y="0"/>
                          </a:lnTo>
                          <a:lnTo>
                            <a:pt x="0" y="181"/>
                          </a:lnTo>
                          <a:lnTo>
                            <a:pt x="18" y="188"/>
                          </a:lnTo>
                          <a:lnTo>
                            <a:pt x="89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261" y="2245"/>
                      <a:ext cx="26" cy="182"/>
                    </a:xfrm>
                    <a:custGeom>
                      <a:avLst/>
                      <a:gdLst>
                        <a:gd name="T0" fmla="*/ 44 w 25"/>
                        <a:gd name="T1" fmla="*/ 0 h 177"/>
                        <a:gd name="T2" fmla="*/ 0 w 25"/>
                        <a:gd name="T3" fmla="*/ 1 h 177"/>
                        <a:gd name="T4" fmla="*/ 8 w 25"/>
                        <a:gd name="T5" fmla="*/ 344 h 177"/>
                        <a:gd name="T6" fmla="*/ 60 w 25"/>
                        <a:gd name="T7" fmla="*/ 344 h 177"/>
                        <a:gd name="T8" fmla="*/ 44 w 25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177"/>
                        <a:gd name="T17" fmla="*/ 25 w 25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177">
                          <a:moveTo>
                            <a:pt x="17" y="0"/>
                          </a:moveTo>
                          <a:lnTo>
                            <a:pt x="0" y="1"/>
                          </a:lnTo>
                          <a:lnTo>
                            <a:pt x="8" y="177"/>
                          </a:lnTo>
                          <a:lnTo>
                            <a:pt x="25" y="1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489" y="2181"/>
                      <a:ext cx="65" cy="182"/>
                    </a:xfrm>
                    <a:custGeom>
                      <a:avLst/>
                      <a:gdLst>
                        <a:gd name="T0" fmla="*/ 41 w 63"/>
                        <a:gd name="T1" fmla="*/ 0 h 177"/>
                        <a:gd name="T2" fmla="*/ 0 w 63"/>
                        <a:gd name="T3" fmla="*/ 5 h 177"/>
                        <a:gd name="T4" fmla="*/ 98 w 63"/>
                        <a:gd name="T5" fmla="*/ 344 h 177"/>
                        <a:gd name="T6" fmla="*/ 132 w 63"/>
                        <a:gd name="T7" fmla="*/ 335 h 177"/>
                        <a:gd name="T8" fmla="*/ 41 w 63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"/>
                        <a:gd name="T16" fmla="*/ 0 h 177"/>
                        <a:gd name="T17" fmla="*/ 63 w 63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" h="177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46" y="177"/>
                          </a:lnTo>
                          <a:lnTo>
                            <a:pt x="63" y="17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4700" y="2093"/>
                      <a:ext cx="97" cy="169"/>
                    </a:xfrm>
                    <a:custGeom>
                      <a:avLst/>
                      <a:gdLst>
                        <a:gd name="T0" fmla="*/ 16 w 95"/>
                        <a:gd name="T1" fmla="*/ 0 h 165"/>
                        <a:gd name="T2" fmla="*/ 0 w 95"/>
                        <a:gd name="T3" fmla="*/ 7 h 165"/>
                        <a:gd name="T4" fmla="*/ 131 w 95"/>
                        <a:gd name="T5" fmla="*/ 292 h 165"/>
                        <a:gd name="T6" fmla="*/ 155 w 95"/>
                        <a:gd name="T7" fmla="*/ 280 h 165"/>
                        <a:gd name="T8" fmla="*/ 16 w 95"/>
                        <a:gd name="T9" fmla="*/ 0 h 1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5"/>
                        <a:gd name="T16" fmla="*/ 0 h 165"/>
                        <a:gd name="T17" fmla="*/ 95 w 95"/>
                        <a:gd name="T18" fmla="*/ 165 h 1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5" h="165">
                          <a:moveTo>
                            <a:pt x="16" y="0"/>
                          </a:moveTo>
                          <a:lnTo>
                            <a:pt x="0" y="7"/>
                          </a:lnTo>
                          <a:lnTo>
                            <a:pt x="79" y="165"/>
                          </a:lnTo>
                          <a:lnTo>
                            <a:pt x="95" y="158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904" y="1977"/>
                      <a:ext cx="129" cy="152"/>
                    </a:xfrm>
                    <a:custGeom>
                      <a:avLst/>
                      <a:gdLst>
                        <a:gd name="T0" fmla="*/ 14 w 125"/>
                        <a:gd name="T1" fmla="*/ 0 h 148"/>
                        <a:gd name="T2" fmla="*/ 0 w 125"/>
                        <a:gd name="T3" fmla="*/ 11 h 148"/>
                        <a:gd name="T4" fmla="*/ 239 w 125"/>
                        <a:gd name="T5" fmla="*/ 279 h 148"/>
                        <a:gd name="T6" fmla="*/ 265 w 125"/>
                        <a:gd name="T7" fmla="*/ 260 h 148"/>
                        <a:gd name="T8" fmla="*/ 14 w 125"/>
                        <a:gd name="T9" fmla="*/ 0 h 1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148"/>
                        <a:gd name="T17" fmla="*/ 125 w 125"/>
                        <a:gd name="T18" fmla="*/ 148 h 14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148">
                          <a:moveTo>
                            <a:pt x="14" y="0"/>
                          </a:moveTo>
                          <a:lnTo>
                            <a:pt x="0" y="11"/>
                          </a:lnTo>
                          <a:lnTo>
                            <a:pt x="112" y="148"/>
                          </a:lnTo>
                          <a:lnTo>
                            <a:pt x="125" y="137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074" y="1843"/>
                      <a:ext cx="175" cy="128"/>
                    </a:xfrm>
                    <a:custGeom>
                      <a:avLst/>
                      <a:gdLst>
                        <a:gd name="T0" fmla="*/ 9 w 171"/>
                        <a:gd name="T1" fmla="*/ 0 h 125"/>
                        <a:gd name="T2" fmla="*/ 0 w 171"/>
                        <a:gd name="T3" fmla="*/ 13 h 125"/>
                        <a:gd name="T4" fmla="*/ 281 w 171"/>
                        <a:gd name="T5" fmla="*/ 220 h 125"/>
                        <a:gd name="T6" fmla="*/ 296 w 171"/>
                        <a:gd name="T7" fmla="*/ 198 h 125"/>
                        <a:gd name="T8" fmla="*/ 9 w 171"/>
                        <a:gd name="T9" fmla="*/ 0 h 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125"/>
                        <a:gd name="T17" fmla="*/ 171 w 171"/>
                        <a:gd name="T18" fmla="*/ 125 h 1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125">
                          <a:moveTo>
                            <a:pt x="9" y="0"/>
                          </a:moveTo>
                          <a:lnTo>
                            <a:pt x="0" y="13"/>
                          </a:lnTo>
                          <a:lnTo>
                            <a:pt x="162" y="125"/>
                          </a:lnTo>
                          <a:lnTo>
                            <a:pt x="171" y="112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639" y="338"/>
                      <a:ext cx="106" cy="167"/>
                    </a:xfrm>
                    <a:custGeom>
                      <a:avLst/>
                      <a:gdLst>
                        <a:gd name="T0" fmla="*/ 175 w 103"/>
                        <a:gd name="T1" fmla="*/ 290 h 163"/>
                        <a:gd name="T2" fmla="*/ 204 w 103"/>
                        <a:gd name="T3" fmla="*/ 276 h 163"/>
                        <a:gd name="T4" fmla="*/ 15 w 103"/>
                        <a:gd name="T5" fmla="*/ 0 h 163"/>
                        <a:gd name="T6" fmla="*/ 0 w 103"/>
                        <a:gd name="T7" fmla="*/ 8 h 163"/>
                        <a:gd name="T8" fmla="*/ 175 w 103"/>
                        <a:gd name="T9" fmla="*/ 290 h 1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163"/>
                        <a:gd name="T17" fmla="*/ 103 w 103"/>
                        <a:gd name="T18" fmla="*/ 163 h 1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163">
                          <a:moveTo>
                            <a:pt x="87" y="163"/>
                          </a:moveTo>
                          <a:lnTo>
                            <a:pt x="103" y="155"/>
                          </a:lnTo>
                          <a:lnTo>
                            <a:pt x="15" y="0"/>
                          </a:lnTo>
                          <a:lnTo>
                            <a:pt x="0" y="8"/>
                          </a:lnTo>
                          <a:lnTo>
                            <a:pt x="87" y="1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892" y="231"/>
                      <a:ext cx="70" cy="179"/>
                    </a:xfrm>
                    <a:custGeom>
                      <a:avLst/>
                      <a:gdLst>
                        <a:gd name="T0" fmla="*/ 104 w 68"/>
                        <a:gd name="T1" fmla="*/ 343 h 174"/>
                        <a:gd name="T2" fmla="*/ 134 w 68"/>
                        <a:gd name="T3" fmla="*/ 333 h 174"/>
                        <a:gd name="T4" fmla="*/ 41 w 68"/>
                        <a:gd name="T5" fmla="*/ 0 h 174"/>
                        <a:gd name="T6" fmla="*/ 0 w 68"/>
                        <a:gd name="T7" fmla="*/ 5 h 174"/>
                        <a:gd name="T8" fmla="*/ 104 w 68"/>
                        <a:gd name="T9" fmla="*/ 343 h 1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174"/>
                        <a:gd name="T17" fmla="*/ 68 w 68"/>
                        <a:gd name="T18" fmla="*/ 174 h 17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174">
                          <a:moveTo>
                            <a:pt x="51" y="174"/>
                          </a:moveTo>
                          <a:lnTo>
                            <a:pt x="68" y="169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51" y="1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390" y="130"/>
                      <a:ext cx="43" cy="191"/>
                    </a:xfrm>
                    <a:custGeom>
                      <a:avLst/>
                      <a:gdLst>
                        <a:gd name="T0" fmla="*/ 0 w 42"/>
                        <a:gd name="T1" fmla="*/ 346 h 186"/>
                        <a:gd name="T2" fmla="*/ 19 w 42"/>
                        <a:gd name="T3" fmla="*/ 351 h 186"/>
                        <a:gd name="T4" fmla="*/ 68 w 42"/>
                        <a:gd name="T5" fmla="*/ 3 h 186"/>
                        <a:gd name="T6" fmla="*/ 47 w 42"/>
                        <a:gd name="T7" fmla="*/ 0 h 186"/>
                        <a:gd name="T8" fmla="*/ 0 w 42"/>
                        <a:gd name="T9" fmla="*/ 346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86"/>
                        <a:gd name="T17" fmla="*/ 42 w 42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86">
                          <a:moveTo>
                            <a:pt x="0" y="183"/>
                          </a:moveTo>
                          <a:lnTo>
                            <a:pt x="19" y="186"/>
                          </a:lnTo>
                          <a:lnTo>
                            <a:pt x="42" y="3"/>
                          </a:lnTo>
                          <a:lnTo>
                            <a:pt x="23" y="0"/>
                          </a:lnTo>
                          <a:lnTo>
                            <a:pt x="0" y="1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608" y="119"/>
                      <a:ext cx="85" cy="202"/>
                    </a:xfrm>
                    <a:custGeom>
                      <a:avLst/>
                      <a:gdLst>
                        <a:gd name="T0" fmla="*/ 0 w 82"/>
                        <a:gd name="T1" fmla="*/ 348 h 197"/>
                        <a:gd name="T2" fmla="*/ 43 w 82"/>
                        <a:gd name="T3" fmla="*/ 359 h 197"/>
                        <a:gd name="T4" fmla="*/ 193 w 82"/>
                        <a:gd name="T5" fmla="*/ 6 h 197"/>
                        <a:gd name="T6" fmla="*/ 150 w 82"/>
                        <a:gd name="T7" fmla="*/ 0 h 197"/>
                        <a:gd name="T8" fmla="*/ 0 w 82"/>
                        <a:gd name="T9" fmla="*/ 348 h 1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2"/>
                        <a:gd name="T16" fmla="*/ 0 h 197"/>
                        <a:gd name="T17" fmla="*/ 82 w 82"/>
                        <a:gd name="T18" fmla="*/ 197 h 1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2" h="197">
                          <a:moveTo>
                            <a:pt x="0" y="191"/>
                          </a:moveTo>
                          <a:lnTo>
                            <a:pt x="18" y="197"/>
                          </a:lnTo>
                          <a:lnTo>
                            <a:pt x="82" y="6"/>
                          </a:lnTo>
                          <a:lnTo>
                            <a:pt x="64" y="0"/>
                          </a:lnTo>
                          <a:lnTo>
                            <a:pt x="0" y="1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6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4" y="158"/>
                      <a:ext cx="118" cy="196"/>
                    </a:xfrm>
                    <a:custGeom>
                      <a:avLst/>
                      <a:gdLst>
                        <a:gd name="T0" fmla="*/ 0 w 115"/>
                        <a:gd name="T1" fmla="*/ 338 h 191"/>
                        <a:gd name="T2" fmla="*/ 15 w 115"/>
                        <a:gd name="T3" fmla="*/ 355 h 191"/>
                        <a:gd name="T4" fmla="*/ 211 w 115"/>
                        <a:gd name="T5" fmla="*/ 8 h 191"/>
                        <a:gd name="T6" fmla="*/ 186 w 115"/>
                        <a:gd name="T7" fmla="*/ 0 h 191"/>
                        <a:gd name="T8" fmla="*/ 0 w 115"/>
                        <a:gd name="T9" fmla="*/ 338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191"/>
                        <a:gd name="T17" fmla="*/ 115 w 115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191">
                          <a:moveTo>
                            <a:pt x="0" y="182"/>
                          </a:moveTo>
                          <a:lnTo>
                            <a:pt x="15" y="191"/>
                          </a:lnTo>
                          <a:lnTo>
                            <a:pt x="115" y="8"/>
                          </a:lnTo>
                          <a:lnTo>
                            <a:pt x="100" y="0"/>
                          </a:lnTo>
                          <a:lnTo>
                            <a:pt x="0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5006" y="218"/>
                      <a:ext cx="153" cy="196"/>
                    </a:xfrm>
                    <a:custGeom>
                      <a:avLst/>
                      <a:gdLst>
                        <a:gd name="T0" fmla="*/ 0 w 149"/>
                        <a:gd name="T1" fmla="*/ 332 h 191"/>
                        <a:gd name="T2" fmla="*/ 15 w 149"/>
                        <a:gd name="T3" fmla="*/ 355 h 191"/>
                        <a:gd name="T4" fmla="*/ 280 w 149"/>
                        <a:gd name="T5" fmla="*/ 12 h 191"/>
                        <a:gd name="T6" fmla="*/ 254 w 149"/>
                        <a:gd name="T7" fmla="*/ 0 h 191"/>
                        <a:gd name="T8" fmla="*/ 0 w 149"/>
                        <a:gd name="T9" fmla="*/ 332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9"/>
                        <a:gd name="T16" fmla="*/ 0 h 191"/>
                        <a:gd name="T17" fmla="*/ 149 w 149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9" h="191">
                          <a:moveTo>
                            <a:pt x="0" y="179"/>
                          </a:moveTo>
                          <a:lnTo>
                            <a:pt x="15" y="191"/>
                          </a:lnTo>
                          <a:lnTo>
                            <a:pt x="149" y="12"/>
                          </a:lnTo>
                          <a:lnTo>
                            <a:pt x="134" y="0"/>
                          </a:lnTo>
                          <a:lnTo>
                            <a:pt x="0" y="1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159" y="315"/>
                      <a:ext cx="198" cy="189"/>
                    </a:xfrm>
                    <a:custGeom>
                      <a:avLst/>
                      <a:gdLst>
                        <a:gd name="T0" fmla="*/ 0 w 193"/>
                        <a:gd name="T1" fmla="*/ 327 h 184"/>
                        <a:gd name="T2" fmla="*/ 11 w 193"/>
                        <a:gd name="T3" fmla="*/ 350 h 184"/>
                        <a:gd name="T4" fmla="*/ 357 w 193"/>
                        <a:gd name="T5" fmla="*/ 11 h 184"/>
                        <a:gd name="T6" fmla="*/ 335 w 193"/>
                        <a:gd name="T7" fmla="*/ 0 h 184"/>
                        <a:gd name="T8" fmla="*/ 0 w 193"/>
                        <a:gd name="T9" fmla="*/ 327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84"/>
                        <a:gd name="T17" fmla="*/ 193 w 193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84">
                          <a:moveTo>
                            <a:pt x="0" y="172"/>
                          </a:moveTo>
                          <a:lnTo>
                            <a:pt x="11" y="184"/>
                          </a:lnTo>
                          <a:lnTo>
                            <a:pt x="193" y="11"/>
                          </a:lnTo>
                          <a:lnTo>
                            <a:pt x="182" y="0"/>
                          </a:lnTo>
                          <a:lnTo>
                            <a:pt x="0" y="17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5292" y="446"/>
                      <a:ext cx="224" cy="170"/>
                    </a:xfrm>
                    <a:custGeom>
                      <a:avLst/>
                      <a:gdLst>
                        <a:gd name="T0" fmla="*/ 0 w 218"/>
                        <a:gd name="T1" fmla="*/ 272 h 166"/>
                        <a:gd name="T2" fmla="*/ 10 w 218"/>
                        <a:gd name="T3" fmla="*/ 293 h 166"/>
                        <a:gd name="T4" fmla="*/ 417 w 218"/>
                        <a:gd name="T5" fmla="*/ 12 h 166"/>
                        <a:gd name="T6" fmla="*/ 400 w 218"/>
                        <a:gd name="T7" fmla="*/ 0 h 166"/>
                        <a:gd name="T8" fmla="*/ 0 w 218"/>
                        <a:gd name="T9" fmla="*/ 272 h 1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8"/>
                        <a:gd name="T16" fmla="*/ 0 h 166"/>
                        <a:gd name="T17" fmla="*/ 218 w 218"/>
                        <a:gd name="T18" fmla="*/ 166 h 1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8" h="166">
                          <a:moveTo>
                            <a:pt x="0" y="154"/>
                          </a:moveTo>
                          <a:lnTo>
                            <a:pt x="10" y="166"/>
                          </a:lnTo>
                          <a:lnTo>
                            <a:pt x="218" y="12"/>
                          </a:lnTo>
                          <a:lnTo>
                            <a:pt x="208" y="0"/>
                          </a:lnTo>
                          <a:lnTo>
                            <a:pt x="0" y="15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392" y="603"/>
                      <a:ext cx="234" cy="140"/>
                    </a:xfrm>
                    <a:custGeom>
                      <a:avLst/>
                      <a:gdLst>
                        <a:gd name="T0" fmla="*/ 0 w 228"/>
                        <a:gd name="T1" fmla="*/ 243 h 136"/>
                        <a:gd name="T2" fmla="*/ 9 w 228"/>
                        <a:gd name="T3" fmla="*/ 270 h 136"/>
                        <a:gd name="T4" fmla="*/ 425 w 228"/>
                        <a:gd name="T5" fmla="*/ 15 h 136"/>
                        <a:gd name="T6" fmla="*/ 412 w 228"/>
                        <a:gd name="T7" fmla="*/ 0 h 136"/>
                        <a:gd name="T8" fmla="*/ 0 w 228"/>
                        <a:gd name="T9" fmla="*/ 243 h 1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36"/>
                        <a:gd name="T17" fmla="*/ 228 w 228"/>
                        <a:gd name="T18" fmla="*/ 136 h 1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36">
                          <a:moveTo>
                            <a:pt x="0" y="121"/>
                          </a:moveTo>
                          <a:lnTo>
                            <a:pt x="9" y="136"/>
                          </a:lnTo>
                          <a:lnTo>
                            <a:pt x="228" y="15"/>
                          </a:lnTo>
                          <a:lnTo>
                            <a:pt x="220" y="0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463" y="783"/>
                      <a:ext cx="249" cy="101"/>
                    </a:xfrm>
                    <a:custGeom>
                      <a:avLst/>
                      <a:gdLst>
                        <a:gd name="T0" fmla="*/ 0 w 242"/>
                        <a:gd name="T1" fmla="*/ 136 h 99"/>
                        <a:gd name="T2" fmla="*/ 5 w 242"/>
                        <a:gd name="T3" fmla="*/ 158 h 99"/>
                        <a:gd name="T4" fmla="*/ 479 w 242"/>
                        <a:gd name="T5" fmla="*/ 15 h 99"/>
                        <a:gd name="T6" fmla="*/ 467 w 242"/>
                        <a:gd name="T7" fmla="*/ 0 h 99"/>
                        <a:gd name="T8" fmla="*/ 0 w 242"/>
                        <a:gd name="T9" fmla="*/ 136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2"/>
                        <a:gd name="T16" fmla="*/ 0 h 99"/>
                        <a:gd name="T17" fmla="*/ 242 w 242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2" h="99">
                          <a:moveTo>
                            <a:pt x="0" y="84"/>
                          </a:moveTo>
                          <a:lnTo>
                            <a:pt x="5" y="99"/>
                          </a:lnTo>
                          <a:lnTo>
                            <a:pt x="242" y="15"/>
                          </a:lnTo>
                          <a:lnTo>
                            <a:pt x="23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491" y="971"/>
                      <a:ext cx="255" cy="72"/>
                    </a:xfrm>
                    <a:custGeom>
                      <a:avLst/>
                      <a:gdLst>
                        <a:gd name="T0" fmla="*/ 0 w 248"/>
                        <a:gd name="T1" fmla="*/ 110 h 70"/>
                        <a:gd name="T2" fmla="*/ 3 w 248"/>
                        <a:gd name="T3" fmla="*/ 136 h 70"/>
                        <a:gd name="T4" fmla="*/ 483 w 248"/>
                        <a:gd name="T5" fmla="*/ 16 h 70"/>
                        <a:gd name="T6" fmla="*/ 475 w 248"/>
                        <a:gd name="T7" fmla="*/ 0 h 70"/>
                        <a:gd name="T8" fmla="*/ 0 w 248"/>
                        <a:gd name="T9" fmla="*/ 110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8"/>
                        <a:gd name="T16" fmla="*/ 0 h 70"/>
                        <a:gd name="T17" fmla="*/ 248 w 248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8" h="70">
                          <a:moveTo>
                            <a:pt x="0" y="55"/>
                          </a:moveTo>
                          <a:lnTo>
                            <a:pt x="3" y="70"/>
                          </a:lnTo>
                          <a:lnTo>
                            <a:pt x="248" y="16"/>
                          </a:lnTo>
                          <a:lnTo>
                            <a:pt x="244" y="0"/>
                          </a:lnTo>
                          <a:lnTo>
                            <a:pt x="0" y="5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83" y="1176"/>
                      <a:ext cx="255" cy="37"/>
                    </a:xfrm>
                    <a:custGeom>
                      <a:avLst/>
                      <a:gdLst>
                        <a:gd name="T0" fmla="*/ 0 w 249"/>
                        <a:gd name="T1" fmla="*/ 45 h 36"/>
                        <a:gd name="T2" fmla="*/ 1 w 249"/>
                        <a:gd name="T3" fmla="*/ 65 h 36"/>
                        <a:gd name="T4" fmla="*/ 440 w 249"/>
                        <a:gd name="T5" fmla="*/ 15 h 36"/>
                        <a:gd name="T6" fmla="*/ 439 w 249"/>
                        <a:gd name="T7" fmla="*/ 0 h 36"/>
                        <a:gd name="T8" fmla="*/ 0 w 249"/>
                        <a:gd name="T9" fmla="*/ 45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9"/>
                        <a:gd name="T16" fmla="*/ 0 h 36"/>
                        <a:gd name="T17" fmla="*/ 249 w 249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9" h="36">
                          <a:moveTo>
                            <a:pt x="0" y="21"/>
                          </a:moveTo>
                          <a:lnTo>
                            <a:pt x="1" y="36"/>
                          </a:lnTo>
                          <a:lnTo>
                            <a:pt x="249" y="15"/>
                          </a:lnTo>
                          <a:lnTo>
                            <a:pt x="248" y="0"/>
                          </a:lnTo>
                          <a:lnTo>
                            <a:pt x="0" y="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349" y="1538"/>
                      <a:ext cx="230" cy="62"/>
                    </a:xfrm>
                    <a:custGeom>
                      <a:avLst/>
                      <a:gdLst>
                        <a:gd name="T0" fmla="*/ 3 w 224"/>
                        <a:gd name="T1" fmla="*/ 0 h 60"/>
                        <a:gd name="T2" fmla="*/ 0 w 224"/>
                        <a:gd name="T3" fmla="*/ 39 h 60"/>
                        <a:gd name="T4" fmla="*/ 418 w 224"/>
                        <a:gd name="T5" fmla="*/ 130 h 60"/>
                        <a:gd name="T6" fmla="*/ 421 w 224"/>
                        <a:gd name="T7" fmla="*/ 102 h 60"/>
                        <a:gd name="T8" fmla="*/ 3 w 224"/>
                        <a:gd name="T9" fmla="*/ 0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60"/>
                        <a:gd name="T17" fmla="*/ 224 w 224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6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221" y="60"/>
                          </a:lnTo>
                          <a:lnTo>
                            <a:pt x="224" y="4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224" y="1692"/>
                      <a:ext cx="201" cy="107"/>
                    </a:xfrm>
                    <a:custGeom>
                      <a:avLst/>
                      <a:gdLst>
                        <a:gd name="T0" fmla="*/ 7 w 196"/>
                        <a:gd name="T1" fmla="*/ 0 h 104"/>
                        <a:gd name="T2" fmla="*/ 0 w 196"/>
                        <a:gd name="T3" fmla="*/ 14 h 104"/>
                        <a:gd name="T4" fmla="*/ 347 w 196"/>
                        <a:gd name="T5" fmla="*/ 205 h 104"/>
                        <a:gd name="T6" fmla="*/ 358 w 196"/>
                        <a:gd name="T7" fmla="*/ 179 h 104"/>
                        <a:gd name="T8" fmla="*/ 7 w 196"/>
                        <a:gd name="T9" fmla="*/ 0 h 1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104"/>
                        <a:gd name="T17" fmla="*/ 196 w 196"/>
                        <a:gd name="T18" fmla="*/ 104 h 10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104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190" y="104"/>
                          </a:lnTo>
                          <a:lnTo>
                            <a:pt x="196" y="9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628" y="481"/>
                      <a:ext cx="47" cy="66"/>
                    </a:xfrm>
                    <a:custGeom>
                      <a:avLst/>
                      <a:gdLst>
                        <a:gd name="T0" fmla="*/ 73 w 45"/>
                        <a:gd name="T1" fmla="*/ 89 h 65"/>
                        <a:gd name="T2" fmla="*/ 73 w 45"/>
                        <a:gd name="T3" fmla="*/ 89 h 65"/>
                        <a:gd name="T4" fmla="*/ 125 w 45"/>
                        <a:gd name="T5" fmla="*/ 81 h 65"/>
                        <a:gd name="T6" fmla="*/ 0 w 45"/>
                        <a:gd name="T7" fmla="*/ 0 h 65"/>
                        <a:gd name="T8" fmla="*/ 0 w 45"/>
                        <a:gd name="T9" fmla="*/ 57 h 65"/>
                        <a:gd name="T10" fmla="*/ 73 w 45"/>
                        <a:gd name="T11" fmla="*/ 89 h 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"/>
                        <a:gd name="T19" fmla="*/ 0 h 65"/>
                        <a:gd name="T20" fmla="*/ 45 w 45"/>
                        <a:gd name="T21" fmla="*/ 65 h 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" h="65">
                          <a:moveTo>
                            <a:pt x="27" y="65"/>
                          </a:moveTo>
                          <a:lnTo>
                            <a:pt x="27" y="65"/>
                          </a:lnTo>
                          <a:lnTo>
                            <a:pt x="45" y="57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27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628" y="2258"/>
                      <a:ext cx="56" cy="91"/>
                    </a:xfrm>
                    <a:custGeom>
                      <a:avLst/>
                      <a:gdLst>
                        <a:gd name="T0" fmla="*/ 128 w 54"/>
                        <a:gd name="T1" fmla="*/ 0 h 88"/>
                        <a:gd name="T2" fmla="*/ 84 w 54"/>
                        <a:gd name="T3" fmla="*/ 0 h 88"/>
                        <a:gd name="T4" fmla="*/ 0 w 54"/>
                        <a:gd name="T5" fmla="*/ 108 h 88"/>
                        <a:gd name="T6" fmla="*/ 0 w 54"/>
                        <a:gd name="T7" fmla="*/ 195 h 88"/>
                        <a:gd name="T8" fmla="*/ 128 w 54"/>
                        <a:gd name="T9" fmla="*/ 0 h 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4"/>
                        <a:gd name="T16" fmla="*/ 0 h 88"/>
                        <a:gd name="T17" fmla="*/ 54 w 54"/>
                        <a:gd name="T18" fmla="*/ 88 h 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4" h="88">
                          <a:moveTo>
                            <a:pt x="54" y="0"/>
                          </a:moveTo>
                          <a:lnTo>
                            <a:pt x="36" y="0"/>
                          </a:lnTo>
                          <a:lnTo>
                            <a:pt x="0" y="48"/>
                          </a:lnTo>
                          <a:lnTo>
                            <a:pt x="0" y="88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427" y="1364"/>
                      <a:ext cx="247" cy="34"/>
                    </a:xfrm>
                    <a:custGeom>
                      <a:avLst/>
                      <a:gdLst>
                        <a:gd name="T0" fmla="*/ 1 w 240"/>
                        <a:gd name="T1" fmla="*/ 0 h 33"/>
                        <a:gd name="T2" fmla="*/ 0 w 240"/>
                        <a:gd name="T3" fmla="*/ 16 h 33"/>
                        <a:gd name="T4" fmla="*/ 477 w 240"/>
                        <a:gd name="T5" fmla="*/ 64 h 33"/>
                        <a:gd name="T6" fmla="*/ 478 w 240"/>
                        <a:gd name="T7" fmla="*/ 41 h 33"/>
                        <a:gd name="T8" fmla="*/ 1 w 240"/>
                        <a:gd name="T9" fmla="*/ 0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33"/>
                        <a:gd name="T17" fmla="*/ 240 w 240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3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239" y="33"/>
                          </a:lnTo>
                          <a:lnTo>
                            <a:pt x="240" y="1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154" y="160"/>
                      <a:ext cx="31" cy="191"/>
                    </a:xfrm>
                    <a:custGeom>
                      <a:avLst/>
                      <a:gdLst>
                        <a:gd name="T0" fmla="*/ 11 w 30"/>
                        <a:gd name="T1" fmla="*/ 351 h 186"/>
                        <a:gd name="T2" fmla="*/ 63 w 30"/>
                        <a:gd name="T3" fmla="*/ 349 h 186"/>
                        <a:gd name="T4" fmla="*/ 43 w 30"/>
                        <a:gd name="T5" fmla="*/ 0 h 186"/>
                        <a:gd name="T6" fmla="*/ 0 w 30"/>
                        <a:gd name="T7" fmla="*/ 1 h 186"/>
                        <a:gd name="T8" fmla="*/ 11 w 30"/>
                        <a:gd name="T9" fmla="*/ 351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186"/>
                        <a:gd name="T17" fmla="*/ 30 w 30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186">
                          <a:moveTo>
                            <a:pt x="11" y="186"/>
                          </a:moveTo>
                          <a:lnTo>
                            <a:pt x="30" y="185"/>
                          </a:lnTo>
                          <a:lnTo>
                            <a:pt x="19" y="0"/>
                          </a:lnTo>
                          <a:lnTo>
                            <a:pt x="0" y="1"/>
                          </a:lnTo>
                          <a:lnTo>
                            <a:pt x="11" y="1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9" name="Freeform 126"/>
            <p:cNvSpPr>
              <a:spLocks/>
            </p:cNvSpPr>
            <p:nvPr/>
          </p:nvSpPr>
          <p:spPr bwMode="auto">
            <a:xfrm flipH="1">
              <a:off x="4650" y="564"/>
              <a:ext cx="597" cy="1352"/>
            </a:xfrm>
            <a:custGeom>
              <a:avLst/>
              <a:gdLst>
                <a:gd name="T0" fmla="*/ 1114 w 581"/>
                <a:gd name="T1" fmla="*/ 7 h 1401"/>
                <a:gd name="T2" fmla="*/ 1080 w 581"/>
                <a:gd name="T3" fmla="*/ 0 h 1401"/>
                <a:gd name="T4" fmla="*/ 0 w 581"/>
                <a:gd name="T5" fmla="*/ 592 h 1401"/>
                <a:gd name="T6" fmla="*/ 18 w 581"/>
                <a:gd name="T7" fmla="*/ 595 h 1401"/>
                <a:gd name="T8" fmla="*/ 1114 w 581"/>
                <a:gd name="T9" fmla="*/ 7 h 14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1401"/>
                <a:gd name="T17" fmla="*/ 581 w 581"/>
                <a:gd name="T18" fmla="*/ 1401 h 14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1401">
                  <a:moveTo>
                    <a:pt x="581" y="7"/>
                  </a:moveTo>
                  <a:lnTo>
                    <a:pt x="563" y="0"/>
                  </a:lnTo>
                  <a:lnTo>
                    <a:pt x="0" y="1394"/>
                  </a:lnTo>
                  <a:lnTo>
                    <a:pt x="18" y="1401"/>
                  </a:lnTo>
                  <a:lnTo>
                    <a:pt x="58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4060" y="1172"/>
              <a:ext cx="1583" cy="126"/>
            </a:xfrm>
            <a:custGeom>
              <a:avLst/>
              <a:gdLst>
                <a:gd name="T0" fmla="*/ 1 w 1541"/>
                <a:gd name="T1" fmla="*/ 0 h 123"/>
                <a:gd name="T2" fmla="*/ 0 w 1541"/>
                <a:gd name="T3" fmla="*/ 16 h 123"/>
                <a:gd name="T4" fmla="*/ 2933 w 1541"/>
                <a:gd name="T5" fmla="*/ 218 h 123"/>
                <a:gd name="T6" fmla="*/ 2939 w 1541"/>
                <a:gd name="T7" fmla="*/ 191 h 123"/>
                <a:gd name="T8" fmla="*/ 1 w 1541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123"/>
                <a:gd name="T17" fmla="*/ 1541 w 1541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123">
                  <a:moveTo>
                    <a:pt x="1" y="0"/>
                  </a:moveTo>
                  <a:lnTo>
                    <a:pt x="0" y="16"/>
                  </a:lnTo>
                  <a:lnTo>
                    <a:pt x="1539" y="123"/>
                  </a:lnTo>
                  <a:lnTo>
                    <a:pt x="1541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 rot="-1427376">
              <a:off x="4476" y="348"/>
              <a:ext cx="277" cy="208"/>
            </a:xfrm>
            <a:custGeom>
              <a:avLst/>
              <a:gdLst>
                <a:gd name="T0" fmla="*/ 0 w 270"/>
                <a:gd name="T1" fmla="*/ 348 h 203"/>
                <a:gd name="T2" fmla="*/ 74 w 270"/>
                <a:gd name="T3" fmla="*/ 355 h 203"/>
                <a:gd name="T4" fmla="*/ 177 w 270"/>
                <a:gd name="T5" fmla="*/ 114 h 203"/>
                <a:gd name="T6" fmla="*/ 260 w 270"/>
                <a:gd name="T7" fmla="*/ 364 h 203"/>
                <a:gd name="T8" fmla="*/ 357 w 270"/>
                <a:gd name="T9" fmla="*/ 364 h 203"/>
                <a:gd name="T10" fmla="*/ 500 w 270"/>
                <a:gd name="T11" fmla="*/ 12 h 203"/>
                <a:gd name="T12" fmla="*/ 410 w 270"/>
                <a:gd name="T13" fmla="*/ 13 h 203"/>
                <a:gd name="T14" fmla="*/ 310 w 270"/>
                <a:gd name="T15" fmla="*/ 271 h 203"/>
                <a:gd name="T16" fmla="*/ 217 w 270"/>
                <a:gd name="T17" fmla="*/ 0 h 203"/>
                <a:gd name="T18" fmla="*/ 131 w 270"/>
                <a:gd name="T19" fmla="*/ 0 h 203"/>
                <a:gd name="T20" fmla="*/ 0 w 270"/>
                <a:gd name="T21" fmla="*/ 348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03"/>
                <a:gd name="T35" fmla="*/ 270 w 270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03">
                  <a:moveTo>
                    <a:pt x="0" y="194"/>
                  </a:moveTo>
                  <a:lnTo>
                    <a:pt x="42" y="198"/>
                  </a:lnTo>
                  <a:lnTo>
                    <a:pt x="96" y="62"/>
                  </a:lnTo>
                  <a:lnTo>
                    <a:pt x="141" y="203"/>
                  </a:lnTo>
                  <a:lnTo>
                    <a:pt x="193" y="203"/>
                  </a:lnTo>
                  <a:lnTo>
                    <a:pt x="270" y="12"/>
                  </a:lnTo>
                  <a:lnTo>
                    <a:pt x="222" y="13"/>
                  </a:lnTo>
                  <a:lnTo>
                    <a:pt x="168" y="151"/>
                  </a:lnTo>
                  <a:lnTo>
                    <a:pt x="119" y="0"/>
                  </a:lnTo>
                  <a:lnTo>
                    <a:pt x="72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 rot="-1809316">
              <a:off x="5194" y="1993"/>
              <a:ext cx="222" cy="212"/>
            </a:xfrm>
            <a:custGeom>
              <a:avLst/>
              <a:gdLst>
                <a:gd name="T0" fmla="*/ 0 w 1141"/>
                <a:gd name="T1" fmla="*/ 0 h 1091"/>
                <a:gd name="T2" fmla="*/ 0 w 1141"/>
                <a:gd name="T3" fmla="*/ 0 h 1091"/>
                <a:gd name="T4" fmla="*/ 0 w 1141"/>
                <a:gd name="T5" fmla="*/ 0 h 1091"/>
                <a:gd name="T6" fmla="*/ 0 w 1141"/>
                <a:gd name="T7" fmla="*/ 0 h 1091"/>
                <a:gd name="T8" fmla="*/ 0 w 1141"/>
                <a:gd name="T9" fmla="*/ 0 h 1091"/>
                <a:gd name="T10" fmla="*/ 0 w 1141"/>
                <a:gd name="T11" fmla="*/ 0 h 1091"/>
                <a:gd name="T12" fmla="*/ 0 w 1141"/>
                <a:gd name="T13" fmla="*/ 0 h 1091"/>
                <a:gd name="T14" fmla="*/ 0 w 1141"/>
                <a:gd name="T15" fmla="*/ 0 h 1091"/>
                <a:gd name="T16" fmla="*/ 0 w 1141"/>
                <a:gd name="T17" fmla="*/ 0 h 1091"/>
                <a:gd name="T18" fmla="*/ 0 w 1141"/>
                <a:gd name="T19" fmla="*/ 0 h 1091"/>
                <a:gd name="T20" fmla="*/ 0 w 1141"/>
                <a:gd name="T21" fmla="*/ 0 h 1091"/>
                <a:gd name="T22" fmla="*/ 0 w 1141"/>
                <a:gd name="T23" fmla="*/ 0 h 10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1"/>
                <a:gd name="T37" fmla="*/ 0 h 1091"/>
                <a:gd name="T38" fmla="*/ 1141 w 1141"/>
                <a:gd name="T39" fmla="*/ 1091 h 10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1" h="1091">
                  <a:moveTo>
                    <a:pt x="0" y="723"/>
                  </a:moveTo>
                  <a:cubicBezTo>
                    <a:pt x="47" y="992"/>
                    <a:pt x="198" y="1091"/>
                    <a:pt x="468" y="1091"/>
                  </a:cubicBezTo>
                  <a:cubicBezTo>
                    <a:pt x="880" y="1077"/>
                    <a:pt x="840" y="921"/>
                    <a:pt x="927" y="850"/>
                  </a:cubicBezTo>
                  <a:cubicBezTo>
                    <a:pt x="943" y="432"/>
                    <a:pt x="666" y="595"/>
                    <a:pt x="491" y="390"/>
                  </a:cubicBezTo>
                  <a:cubicBezTo>
                    <a:pt x="468" y="298"/>
                    <a:pt x="618" y="78"/>
                    <a:pt x="824" y="241"/>
                  </a:cubicBezTo>
                  <a:cubicBezTo>
                    <a:pt x="856" y="290"/>
                    <a:pt x="880" y="361"/>
                    <a:pt x="927" y="376"/>
                  </a:cubicBezTo>
                  <a:cubicBezTo>
                    <a:pt x="975" y="390"/>
                    <a:pt x="1141" y="390"/>
                    <a:pt x="1118" y="333"/>
                  </a:cubicBezTo>
                  <a:cubicBezTo>
                    <a:pt x="1094" y="276"/>
                    <a:pt x="999" y="35"/>
                    <a:pt x="769" y="14"/>
                  </a:cubicBezTo>
                  <a:cubicBezTo>
                    <a:pt x="610" y="0"/>
                    <a:pt x="380" y="0"/>
                    <a:pt x="285" y="234"/>
                  </a:cubicBezTo>
                  <a:cubicBezTo>
                    <a:pt x="119" y="631"/>
                    <a:pt x="658" y="560"/>
                    <a:pt x="713" y="758"/>
                  </a:cubicBezTo>
                  <a:cubicBezTo>
                    <a:pt x="761" y="921"/>
                    <a:pt x="269" y="1042"/>
                    <a:pt x="222" y="716"/>
                  </a:cubicBezTo>
                  <a:cubicBezTo>
                    <a:pt x="95" y="737"/>
                    <a:pt x="119" y="695"/>
                    <a:pt x="0" y="723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 rot="325888" flipH="1">
              <a:off x="4072" y="710"/>
              <a:ext cx="1530" cy="1223"/>
              <a:chOff x="2018" y="1663"/>
              <a:chExt cx="1530" cy="1223"/>
            </a:xfrm>
          </p:grpSpPr>
          <p:sp>
            <p:nvSpPr>
              <p:cNvPr id="26" name="Freeform 131"/>
              <p:cNvSpPr>
                <a:spLocks/>
              </p:cNvSpPr>
              <p:nvPr/>
            </p:nvSpPr>
            <p:spPr bwMode="auto">
              <a:xfrm>
                <a:off x="2018" y="2549"/>
                <a:ext cx="107" cy="73"/>
              </a:xfrm>
              <a:custGeom>
                <a:avLst/>
                <a:gdLst>
                  <a:gd name="T0" fmla="*/ 0 w 104"/>
                  <a:gd name="T1" fmla="*/ 114 h 71"/>
                  <a:gd name="T2" fmla="*/ 9 w 104"/>
                  <a:gd name="T3" fmla="*/ 137 h 71"/>
                  <a:gd name="T4" fmla="*/ 205 w 104"/>
                  <a:gd name="T5" fmla="*/ 13 h 71"/>
                  <a:gd name="T6" fmla="*/ 189 w 104"/>
                  <a:gd name="T7" fmla="*/ 0 h 71"/>
                  <a:gd name="T8" fmla="*/ 0 w 104"/>
                  <a:gd name="T9" fmla="*/ 11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1"/>
                  <a:gd name="T17" fmla="*/ 104 w 10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1">
                    <a:moveTo>
                      <a:pt x="0" y="58"/>
                    </a:moveTo>
                    <a:lnTo>
                      <a:pt x="9" y="71"/>
                    </a:lnTo>
                    <a:lnTo>
                      <a:pt x="104" y="13"/>
                    </a:lnTo>
                    <a:lnTo>
                      <a:pt x="9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Freeform 132"/>
              <p:cNvSpPr>
                <a:spLocks/>
              </p:cNvSpPr>
              <p:nvPr/>
            </p:nvSpPr>
            <p:spPr bwMode="auto">
              <a:xfrm>
                <a:off x="2882" y="2602"/>
                <a:ext cx="209" cy="284"/>
              </a:xfrm>
              <a:custGeom>
                <a:avLst/>
                <a:gdLst>
                  <a:gd name="T0" fmla="*/ 15 w 203"/>
                  <a:gd name="T1" fmla="*/ 0 h 276"/>
                  <a:gd name="T2" fmla="*/ 0 w 203"/>
                  <a:gd name="T3" fmla="*/ 11 h 276"/>
                  <a:gd name="T4" fmla="*/ 378 w 203"/>
                  <a:gd name="T5" fmla="*/ 547 h 276"/>
                  <a:gd name="T6" fmla="*/ 409 w 203"/>
                  <a:gd name="T7" fmla="*/ 526 h 276"/>
                  <a:gd name="T8" fmla="*/ 15 w 203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76"/>
                  <a:gd name="T17" fmla="*/ 203 w 203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76">
                    <a:moveTo>
                      <a:pt x="15" y="0"/>
                    </a:moveTo>
                    <a:lnTo>
                      <a:pt x="0" y="11"/>
                    </a:lnTo>
                    <a:lnTo>
                      <a:pt x="187" y="276"/>
                    </a:lnTo>
                    <a:lnTo>
                      <a:pt x="203" y="26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133"/>
              <p:cNvSpPr>
                <a:spLocks/>
              </p:cNvSpPr>
              <p:nvPr/>
            </p:nvSpPr>
            <p:spPr bwMode="auto">
              <a:xfrm>
                <a:off x="2150" y="1663"/>
                <a:ext cx="209" cy="286"/>
              </a:xfrm>
              <a:custGeom>
                <a:avLst/>
                <a:gdLst>
                  <a:gd name="T0" fmla="*/ 15 w 204"/>
                  <a:gd name="T1" fmla="*/ 0 h 278"/>
                  <a:gd name="T2" fmla="*/ 0 w 204"/>
                  <a:gd name="T3" fmla="*/ 11 h 278"/>
                  <a:gd name="T4" fmla="*/ 336 w 204"/>
                  <a:gd name="T5" fmla="*/ 549 h 278"/>
                  <a:gd name="T6" fmla="*/ 363 w 204"/>
                  <a:gd name="T7" fmla="*/ 528 h 278"/>
                  <a:gd name="T8" fmla="*/ 15 w 204"/>
                  <a:gd name="T9" fmla="*/ 0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78"/>
                  <a:gd name="T17" fmla="*/ 204 w 204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78">
                    <a:moveTo>
                      <a:pt x="15" y="0"/>
                    </a:moveTo>
                    <a:lnTo>
                      <a:pt x="0" y="11"/>
                    </a:lnTo>
                    <a:lnTo>
                      <a:pt x="188" y="278"/>
                    </a:lnTo>
                    <a:lnTo>
                      <a:pt x="204" y="2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Freeform 134"/>
              <p:cNvSpPr>
                <a:spLocks/>
              </p:cNvSpPr>
              <p:nvPr/>
            </p:nvSpPr>
            <p:spPr bwMode="auto">
              <a:xfrm>
                <a:off x="3123" y="1744"/>
                <a:ext cx="425" cy="268"/>
              </a:xfrm>
              <a:custGeom>
                <a:avLst/>
                <a:gdLst>
                  <a:gd name="T0" fmla="*/ 0 w 414"/>
                  <a:gd name="T1" fmla="*/ 467 h 261"/>
                  <a:gd name="T2" fmla="*/ 9 w 414"/>
                  <a:gd name="T3" fmla="*/ 493 h 261"/>
                  <a:gd name="T4" fmla="*/ 778 w 414"/>
                  <a:gd name="T5" fmla="*/ 15 h 261"/>
                  <a:gd name="T6" fmla="*/ 761 w 414"/>
                  <a:gd name="T7" fmla="*/ 0 h 261"/>
                  <a:gd name="T8" fmla="*/ 0 w 414"/>
                  <a:gd name="T9" fmla="*/ 467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261"/>
                  <a:gd name="T17" fmla="*/ 414 w 41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261">
                    <a:moveTo>
                      <a:pt x="0" y="247"/>
                    </a:moveTo>
                    <a:lnTo>
                      <a:pt x="9" y="261"/>
                    </a:lnTo>
                    <a:lnTo>
                      <a:pt x="414" y="15"/>
                    </a:lnTo>
                    <a:lnTo>
                      <a:pt x="405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35"/>
            <p:cNvSpPr>
              <a:spLocks/>
            </p:cNvSpPr>
            <p:nvPr/>
          </p:nvSpPr>
          <p:spPr bwMode="auto">
            <a:xfrm rot="-308276">
              <a:off x="4010" y="733"/>
              <a:ext cx="138" cy="108"/>
            </a:xfrm>
            <a:custGeom>
              <a:avLst/>
              <a:gdLst>
                <a:gd name="T0" fmla="*/ 198 w 134"/>
                <a:gd name="T1" fmla="*/ 95 h 105"/>
                <a:gd name="T2" fmla="*/ 198 w 134"/>
                <a:gd name="T3" fmla="*/ 95 h 105"/>
                <a:gd name="T4" fmla="*/ 51 w 134"/>
                <a:gd name="T5" fmla="*/ 59 h 105"/>
                <a:gd name="T6" fmla="*/ 0 w 134"/>
                <a:gd name="T7" fmla="*/ 77 h 105"/>
                <a:gd name="T8" fmla="*/ 109 w 134"/>
                <a:gd name="T9" fmla="*/ 206 h 105"/>
                <a:gd name="T10" fmla="*/ 142 w 134"/>
                <a:gd name="T11" fmla="*/ 190 h 105"/>
                <a:gd name="T12" fmla="*/ 69 w 134"/>
                <a:gd name="T13" fmla="*/ 95 h 105"/>
                <a:gd name="T14" fmla="*/ 216 w 134"/>
                <a:gd name="T15" fmla="*/ 141 h 105"/>
                <a:gd name="T16" fmla="*/ 270 w 134"/>
                <a:gd name="T17" fmla="*/ 113 h 105"/>
                <a:gd name="T18" fmla="*/ 162 w 134"/>
                <a:gd name="T19" fmla="*/ 0 h 105"/>
                <a:gd name="T20" fmla="*/ 124 w 134"/>
                <a:gd name="T21" fmla="*/ 8 h 105"/>
                <a:gd name="T22" fmla="*/ 198 w 134"/>
                <a:gd name="T23" fmla="*/ 95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105"/>
                <a:gd name="T38" fmla="*/ 134 w 134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105">
                  <a:moveTo>
                    <a:pt x="98" y="49"/>
                  </a:moveTo>
                  <a:lnTo>
                    <a:pt x="98" y="49"/>
                  </a:lnTo>
                  <a:lnTo>
                    <a:pt x="27" y="32"/>
                  </a:lnTo>
                  <a:lnTo>
                    <a:pt x="0" y="41"/>
                  </a:lnTo>
                  <a:lnTo>
                    <a:pt x="53" y="105"/>
                  </a:lnTo>
                  <a:lnTo>
                    <a:pt x="71" y="97"/>
                  </a:lnTo>
                  <a:lnTo>
                    <a:pt x="36" y="49"/>
                  </a:lnTo>
                  <a:lnTo>
                    <a:pt x="107" y="73"/>
                  </a:lnTo>
                  <a:lnTo>
                    <a:pt x="134" y="57"/>
                  </a:lnTo>
                  <a:lnTo>
                    <a:pt x="80" y="0"/>
                  </a:lnTo>
                  <a:lnTo>
                    <a:pt x="62" y="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6"/>
            <p:cNvSpPr>
              <a:spLocks/>
            </p:cNvSpPr>
            <p:nvPr/>
          </p:nvSpPr>
          <p:spPr bwMode="auto">
            <a:xfrm rot="-308276">
              <a:off x="4120" y="609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137"/>
            <p:cNvGrpSpPr>
              <a:grpSpLocks/>
            </p:cNvGrpSpPr>
            <p:nvPr/>
          </p:nvGrpSpPr>
          <p:grpSpPr bwMode="auto">
            <a:xfrm rot="-1046384">
              <a:off x="5429" y="669"/>
              <a:ext cx="202" cy="191"/>
              <a:chOff x="2315" y="1675"/>
              <a:chExt cx="202" cy="191"/>
            </a:xfrm>
          </p:grpSpPr>
          <p:sp>
            <p:nvSpPr>
              <p:cNvPr id="24" name="Freeform 138"/>
              <p:cNvSpPr>
                <a:spLocks/>
              </p:cNvSpPr>
              <p:nvPr/>
            </p:nvSpPr>
            <p:spPr bwMode="auto">
              <a:xfrm>
                <a:off x="2377" y="1767"/>
                <a:ext cx="140" cy="99"/>
              </a:xfrm>
              <a:custGeom>
                <a:avLst/>
                <a:gdLst>
                  <a:gd name="T0" fmla="*/ 270 w 136"/>
                  <a:gd name="T1" fmla="*/ 80 h 96"/>
                  <a:gd name="T2" fmla="*/ 198 w 136"/>
                  <a:gd name="T3" fmla="*/ 0 h 96"/>
                  <a:gd name="T4" fmla="*/ 0 w 136"/>
                  <a:gd name="T5" fmla="*/ 104 h 96"/>
                  <a:gd name="T6" fmla="*/ 68 w 136"/>
                  <a:gd name="T7" fmla="*/ 200 h 96"/>
                  <a:gd name="T8" fmla="*/ 111 w 136"/>
                  <a:gd name="T9" fmla="*/ 183 h 96"/>
                  <a:gd name="T10" fmla="*/ 51 w 136"/>
                  <a:gd name="T11" fmla="*/ 117 h 96"/>
                  <a:gd name="T12" fmla="*/ 111 w 136"/>
                  <a:gd name="T13" fmla="*/ 80 h 96"/>
                  <a:gd name="T14" fmla="*/ 164 w 136"/>
                  <a:gd name="T15" fmla="*/ 150 h 96"/>
                  <a:gd name="T16" fmla="*/ 182 w 136"/>
                  <a:gd name="T17" fmla="*/ 133 h 96"/>
                  <a:gd name="T18" fmla="*/ 144 w 136"/>
                  <a:gd name="T19" fmla="*/ 64 h 96"/>
                  <a:gd name="T20" fmla="*/ 182 w 136"/>
                  <a:gd name="T21" fmla="*/ 40 h 96"/>
                  <a:gd name="T22" fmla="*/ 236 w 136"/>
                  <a:gd name="T23" fmla="*/ 117 h 96"/>
                  <a:gd name="T24" fmla="*/ 270 w 136"/>
                  <a:gd name="T25" fmla="*/ 8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96"/>
                  <a:gd name="T41" fmla="*/ 136 w 136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96">
                    <a:moveTo>
                      <a:pt x="136" y="40"/>
                    </a:moveTo>
                    <a:lnTo>
                      <a:pt x="100" y="0"/>
                    </a:lnTo>
                    <a:lnTo>
                      <a:pt x="0" y="48"/>
                    </a:lnTo>
                    <a:lnTo>
                      <a:pt x="36" y="96"/>
                    </a:lnTo>
                    <a:lnTo>
                      <a:pt x="55" y="88"/>
                    </a:lnTo>
                    <a:lnTo>
                      <a:pt x="27" y="56"/>
                    </a:lnTo>
                    <a:lnTo>
                      <a:pt x="55" y="40"/>
                    </a:lnTo>
                    <a:lnTo>
                      <a:pt x="82" y="72"/>
                    </a:lnTo>
                    <a:lnTo>
                      <a:pt x="91" y="64"/>
                    </a:lnTo>
                    <a:lnTo>
                      <a:pt x="73" y="32"/>
                    </a:lnTo>
                    <a:lnTo>
                      <a:pt x="91" y="16"/>
                    </a:lnTo>
                    <a:lnTo>
                      <a:pt x="118" y="56"/>
                    </a:lnTo>
                    <a:lnTo>
                      <a:pt x="136" y="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139"/>
              <p:cNvSpPr>
                <a:spLocks/>
              </p:cNvSpPr>
              <p:nvPr/>
            </p:nvSpPr>
            <p:spPr bwMode="auto">
              <a:xfrm>
                <a:off x="2315" y="1675"/>
                <a:ext cx="137" cy="116"/>
              </a:xfrm>
              <a:custGeom>
                <a:avLst/>
                <a:gdLst>
                  <a:gd name="T0" fmla="*/ 105 w 134"/>
                  <a:gd name="T1" fmla="*/ 150 h 113"/>
                  <a:gd name="T2" fmla="*/ 105 w 134"/>
                  <a:gd name="T3" fmla="*/ 150 h 113"/>
                  <a:gd name="T4" fmla="*/ 182 w 134"/>
                  <a:gd name="T5" fmla="*/ 16 h 113"/>
                  <a:gd name="T6" fmla="*/ 165 w 134"/>
                  <a:gd name="T7" fmla="*/ 0 h 113"/>
                  <a:gd name="T8" fmla="*/ 0 w 134"/>
                  <a:gd name="T9" fmla="*/ 110 h 113"/>
                  <a:gd name="T10" fmla="*/ 9 w 134"/>
                  <a:gd name="T11" fmla="*/ 134 h 113"/>
                  <a:gd name="T12" fmla="*/ 136 w 134"/>
                  <a:gd name="T13" fmla="*/ 56 h 113"/>
                  <a:gd name="T14" fmla="*/ 51 w 134"/>
                  <a:gd name="T15" fmla="*/ 183 h 113"/>
                  <a:gd name="T16" fmla="*/ 60 w 134"/>
                  <a:gd name="T17" fmla="*/ 210 h 113"/>
                  <a:gd name="T18" fmla="*/ 227 w 134"/>
                  <a:gd name="T19" fmla="*/ 110 h 113"/>
                  <a:gd name="T20" fmla="*/ 212 w 134"/>
                  <a:gd name="T21" fmla="*/ 73 h 113"/>
                  <a:gd name="T22" fmla="*/ 105 w 134"/>
                  <a:gd name="T23" fmla="*/ 15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4"/>
                  <a:gd name="T37" fmla="*/ 0 h 113"/>
                  <a:gd name="T38" fmla="*/ 134 w 134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4" h="113">
                    <a:moveTo>
                      <a:pt x="62" y="81"/>
                    </a:moveTo>
                    <a:lnTo>
                      <a:pt x="62" y="81"/>
                    </a:lnTo>
                    <a:lnTo>
                      <a:pt x="107" y="16"/>
                    </a:lnTo>
                    <a:lnTo>
                      <a:pt x="98" y="0"/>
                    </a:lnTo>
                    <a:lnTo>
                      <a:pt x="0" y="57"/>
                    </a:lnTo>
                    <a:lnTo>
                      <a:pt x="9" y="73"/>
                    </a:lnTo>
                    <a:lnTo>
                      <a:pt x="80" y="32"/>
                    </a:lnTo>
                    <a:lnTo>
                      <a:pt x="27" y="97"/>
                    </a:lnTo>
                    <a:lnTo>
                      <a:pt x="36" y="113"/>
                    </a:lnTo>
                    <a:lnTo>
                      <a:pt x="134" y="57"/>
                    </a:lnTo>
                    <a:lnTo>
                      <a:pt x="125" y="41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Freeform 140"/>
            <p:cNvSpPr>
              <a:spLocks/>
            </p:cNvSpPr>
            <p:nvPr/>
          </p:nvSpPr>
          <p:spPr bwMode="auto">
            <a:xfrm rot="3600000">
              <a:off x="4520" y="1835"/>
              <a:ext cx="106" cy="119"/>
            </a:xfrm>
            <a:custGeom>
              <a:avLst/>
              <a:gdLst>
                <a:gd name="T0" fmla="*/ 0 w 549"/>
                <a:gd name="T1" fmla="*/ 0 h 612"/>
                <a:gd name="T2" fmla="*/ 0 w 549"/>
                <a:gd name="T3" fmla="*/ 0 h 612"/>
                <a:gd name="T4" fmla="*/ 0 w 549"/>
                <a:gd name="T5" fmla="*/ 0 h 612"/>
                <a:gd name="T6" fmla="*/ 0 w 549"/>
                <a:gd name="T7" fmla="*/ 0 h 612"/>
                <a:gd name="T8" fmla="*/ 0 w 549"/>
                <a:gd name="T9" fmla="*/ 0 h 612"/>
                <a:gd name="T10" fmla="*/ 0 w 549"/>
                <a:gd name="T11" fmla="*/ 0 h 612"/>
                <a:gd name="T12" fmla="*/ 0 w 549"/>
                <a:gd name="T13" fmla="*/ 0 h 612"/>
                <a:gd name="T14" fmla="*/ 0 w 549"/>
                <a:gd name="T15" fmla="*/ 0 h 612"/>
                <a:gd name="T16" fmla="*/ 0 w 549"/>
                <a:gd name="T17" fmla="*/ 0 h 612"/>
                <a:gd name="T18" fmla="*/ 0 w 549"/>
                <a:gd name="T19" fmla="*/ 0 h 612"/>
                <a:gd name="T20" fmla="*/ 0 w 549"/>
                <a:gd name="T21" fmla="*/ 0 h 612"/>
                <a:gd name="T22" fmla="*/ 0 w 549"/>
                <a:gd name="T23" fmla="*/ 0 h 6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9"/>
                <a:gd name="T37" fmla="*/ 0 h 612"/>
                <a:gd name="T38" fmla="*/ 549 w 549"/>
                <a:gd name="T39" fmla="*/ 612 h 6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9" h="612">
                  <a:moveTo>
                    <a:pt x="371" y="68"/>
                  </a:moveTo>
                  <a:cubicBezTo>
                    <a:pt x="255" y="0"/>
                    <a:pt x="176" y="18"/>
                    <a:pt x="105" y="107"/>
                  </a:cubicBezTo>
                  <a:cubicBezTo>
                    <a:pt x="0" y="247"/>
                    <a:pt x="71" y="283"/>
                    <a:pt x="75" y="334"/>
                  </a:cubicBezTo>
                  <a:cubicBezTo>
                    <a:pt x="283" y="485"/>
                    <a:pt x="243" y="327"/>
                    <a:pt x="369" y="334"/>
                  </a:cubicBezTo>
                  <a:cubicBezTo>
                    <a:pt x="411" y="355"/>
                    <a:pt x="455" y="473"/>
                    <a:pt x="338" y="490"/>
                  </a:cubicBezTo>
                  <a:cubicBezTo>
                    <a:pt x="310" y="485"/>
                    <a:pt x="276" y="471"/>
                    <a:pt x="258" y="482"/>
                  </a:cubicBezTo>
                  <a:cubicBezTo>
                    <a:pt x="240" y="493"/>
                    <a:pt x="196" y="548"/>
                    <a:pt x="224" y="558"/>
                  </a:cubicBezTo>
                  <a:cubicBezTo>
                    <a:pt x="252" y="568"/>
                    <a:pt x="370" y="612"/>
                    <a:pt x="440" y="543"/>
                  </a:cubicBezTo>
                  <a:cubicBezTo>
                    <a:pt x="488" y="495"/>
                    <a:pt x="549" y="419"/>
                    <a:pt x="484" y="315"/>
                  </a:cubicBezTo>
                  <a:cubicBezTo>
                    <a:pt x="375" y="136"/>
                    <a:pt x="259" y="336"/>
                    <a:pt x="168" y="292"/>
                  </a:cubicBezTo>
                  <a:cubicBezTo>
                    <a:pt x="92" y="257"/>
                    <a:pt x="177" y="57"/>
                    <a:pt x="315" y="144"/>
                  </a:cubicBezTo>
                  <a:cubicBezTo>
                    <a:pt x="341" y="95"/>
                    <a:pt x="351" y="116"/>
                    <a:pt x="371" y="68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" name="Group 141"/>
            <p:cNvGrpSpPr>
              <a:grpSpLocks/>
            </p:cNvGrpSpPr>
            <p:nvPr/>
          </p:nvGrpSpPr>
          <p:grpSpPr bwMode="auto">
            <a:xfrm rot="-2581946">
              <a:off x="4847" y="458"/>
              <a:ext cx="227" cy="1579"/>
              <a:chOff x="884" y="1480"/>
              <a:chExt cx="227" cy="1579"/>
            </a:xfrm>
          </p:grpSpPr>
          <p:sp>
            <p:nvSpPr>
              <p:cNvPr id="22" name="AutoShape 142"/>
              <p:cNvSpPr>
                <a:spLocks noChangeArrowheads="1"/>
              </p:cNvSpPr>
              <p:nvPr/>
            </p:nvSpPr>
            <p:spPr bwMode="auto">
              <a:xfrm>
                <a:off x="885" y="148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  <p:sp>
            <p:nvSpPr>
              <p:cNvPr id="23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884" y="227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</p:grpSp>
        <p:sp>
          <p:nvSpPr>
            <p:cNvPr id="20" name="Freeform 144"/>
            <p:cNvSpPr>
              <a:spLocks/>
            </p:cNvSpPr>
            <p:nvPr/>
          </p:nvSpPr>
          <p:spPr bwMode="auto">
            <a:xfrm rot="-6000000">
              <a:off x="4361" y="1752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45"/>
            <p:cNvSpPr>
              <a:spLocks noChangeAspect="1"/>
            </p:cNvSpPr>
            <p:nvPr/>
          </p:nvSpPr>
          <p:spPr bwMode="auto">
            <a:xfrm rot="7037190" flipH="1" flipV="1">
              <a:off x="3740" y="1061"/>
              <a:ext cx="322" cy="254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1111269467 h 120"/>
                <a:gd name="T14" fmla="*/ 2147483647 w 152"/>
                <a:gd name="T15" fmla="*/ 2147483647 h 120"/>
                <a:gd name="T16" fmla="*/ 2147483647 w 152"/>
                <a:gd name="T17" fmla="*/ 2043254463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1795445994 w 152"/>
                <a:gd name="T23" fmla="*/ 2147483647 h 120"/>
                <a:gd name="T24" fmla="*/ 0 w 152"/>
                <a:gd name="T25" fmla="*/ 2147483647 h 120"/>
                <a:gd name="T26" fmla="*/ 2147483647 w 152"/>
                <a:gd name="T27" fmla="*/ 2147483647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0" name="Content Placeholder 2"/>
          <p:cNvSpPr txBox="1">
            <a:spLocks/>
          </p:cNvSpPr>
          <p:nvPr/>
        </p:nvSpPr>
        <p:spPr>
          <a:xfrm>
            <a:off x="1487661" y="1801888"/>
            <a:ext cx="4412377" cy="292325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b="1" dirty="0" smtClean="0">
                <a:latin typeface="+mj-lt"/>
              </a:rPr>
              <a:t>Ship design – Defying modelling?</a:t>
            </a:r>
            <a:endParaRPr lang="en-US" dirty="0" smtClean="0">
              <a:latin typeface="+mj-lt"/>
            </a:endParaRP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Generate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Simulate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Visualize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Learn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151" name="AutoShape 147"/>
          <p:cNvSpPr>
            <a:spLocks noChangeArrowheads="1"/>
          </p:cNvSpPr>
          <p:nvPr/>
        </p:nvSpPr>
        <p:spPr bwMode="auto">
          <a:xfrm>
            <a:off x="828973" y="1898586"/>
            <a:ext cx="574675" cy="201612"/>
          </a:xfrm>
          <a:prstGeom prst="rightArrow">
            <a:avLst>
              <a:gd name="adj1" fmla="val 50000"/>
              <a:gd name="adj2" fmla="val 71260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“New” kid on the block – Energy flow simulations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20</a:t>
            </a:fld>
            <a:endParaRPr lang="de-DE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5845767" cy="9885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3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33"/>
                </a:solidFill>
              </a:rPr>
              <a:t>Dynamic (= changing in time)</a:t>
            </a:r>
          </a:p>
          <a:p>
            <a:pPr marL="285750" indent="-285750">
              <a:lnSpc>
                <a:spcPct val="113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33"/>
                </a:solidFill>
              </a:rPr>
              <a:t>On-board energy optimization (in design &amp; operation)</a:t>
            </a:r>
          </a:p>
          <a:p>
            <a:pPr marL="285750" indent="-285750">
              <a:lnSpc>
                <a:spcPct val="113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33"/>
                </a:solidFill>
              </a:rPr>
              <a:t>Bottlenecks &amp; idle capacity</a:t>
            </a:r>
            <a:endParaRPr lang="en-US" sz="1600" dirty="0"/>
          </a:p>
        </p:txBody>
      </p:sp>
      <p:pic>
        <p:nvPicPr>
          <p:cNvPr id="5" name="Picture 10" descr="Containership-Powersup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41" y="4221609"/>
            <a:ext cx="25717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1115616" y="5158234"/>
            <a:ext cx="1612900" cy="647700"/>
          </a:xfrm>
          <a:prstGeom prst="ellipse">
            <a:avLst/>
          </a:prstGeom>
          <a:solidFill>
            <a:srgbClr val="FF0000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600" b="1" dirty="0" smtClean="0">
                <a:latin typeface="Arial Narrow" pitchFamily="34" charset="0"/>
              </a:rPr>
              <a:t>Consumer</a:t>
            </a:r>
          </a:p>
          <a:p>
            <a:pPr algn="ctr"/>
            <a:r>
              <a:rPr lang="de-DE" sz="1600" b="1" dirty="0" err="1" smtClean="0">
                <a:latin typeface="Arial Narrow" pitchFamily="34" charset="0"/>
              </a:rPr>
              <a:t>management</a:t>
            </a:r>
            <a:endParaRPr lang="de-DE" sz="1600" b="1" dirty="0">
              <a:latin typeface="Arial Narrow" pitchFamily="34" charset="0"/>
            </a:endParaRPr>
          </a:p>
        </p:txBody>
      </p:sp>
      <p:pic>
        <p:nvPicPr>
          <p:cNvPr id="7" name="Picture 13" descr="tumblr_kt9syo6NXy1qzz8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91" y="3284984"/>
            <a:ext cx="1177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object library to insight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21</a:t>
            </a:fld>
            <a:endParaRPr lang="de-DE" sz="1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84784"/>
            <a:ext cx="7776865" cy="44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6028665"/>
            <a:ext cx="2107885" cy="2086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de-DE" sz="1200" dirty="0" smtClean="0">
                <a:solidFill>
                  <a:srgbClr val="333333"/>
                </a:solidFill>
              </a:rPr>
              <a:t>Source: DNV GL COSSMOS</a:t>
            </a:r>
          </a:p>
        </p:txBody>
      </p:sp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Navigator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22</a:t>
            </a:fld>
            <a:endParaRPr lang="de-DE" sz="1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rot="-164475">
            <a:off x="5883268" y="983919"/>
            <a:ext cx="3233737" cy="3721100"/>
            <a:chOff x="3424" y="88"/>
            <a:chExt cx="2219" cy="234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 flipH="1">
              <a:off x="3424" y="88"/>
              <a:ext cx="2118" cy="2344"/>
              <a:chOff x="3620" y="587"/>
              <a:chExt cx="2118" cy="2344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4642" y="687"/>
                <a:ext cx="48" cy="103"/>
              </a:xfrm>
              <a:custGeom>
                <a:avLst/>
                <a:gdLst>
                  <a:gd name="T0" fmla="*/ 0 w 47"/>
                  <a:gd name="T1" fmla="*/ 152 h 101"/>
                  <a:gd name="T2" fmla="*/ 17 w 47"/>
                  <a:gd name="T3" fmla="*/ 160 h 101"/>
                  <a:gd name="T4" fmla="*/ 71 w 47"/>
                  <a:gd name="T5" fmla="*/ 5 h 101"/>
                  <a:gd name="T6" fmla="*/ 55 w 47"/>
                  <a:gd name="T7" fmla="*/ 0 h 101"/>
                  <a:gd name="T8" fmla="*/ 0 w 47"/>
                  <a:gd name="T9" fmla="*/ 152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1"/>
                  <a:gd name="T17" fmla="*/ 47 w 47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1">
                    <a:moveTo>
                      <a:pt x="0" y="96"/>
                    </a:moveTo>
                    <a:lnTo>
                      <a:pt x="17" y="101"/>
                    </a:lnTo>
                    <a:lnTo>
                      <a:pt x="47" y="5"/>
                    </a:lnTo>
                    <a:lnTo>
                      <a:pt x="31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20" y="587"/>
                <a:ext cx="2118" cy="2344"/>
                <a:chOff x="3620" y="270"/>
                <a:chExt cx="2118" cy="2344"/>
              </a:xfrm>
            </p:grpSpPr>
            <p:sp>
              <p:nvSpPr>
                <p:cNvPr id="32" name="Freeform 8"/>
                <p:cNvSpPr>
                  <a:spLocks/>
                </p:cNvSpPr>
                <p:nvPr/>
              </p:nvSpPr>
              <p:spPr bwMode="auto">
                <a:xfrm>
                  <a:off x="4349" y="2374"/>
                  <a:ext cx="28" cy="90"/>
                </a:xfrm>
                <a:custGeom>
                  <a:avLst/>
                  <a:gdLst>
                    <a:gd name="T0" fmla="*/ 17 w 28"/>
                    <a:gd name="T1" fmla="*/ 0 h 87"/>
                    <a:gd name="T2" fmla="*/ 0 w 28"/>
                    <a:gd name="T3" fmla="*/ 2 h 87"/>
                    <a:gd name="T4" fmla="*/ 11 w 28"/>
                    <a:gd name="T5" fmla="*/ 194 h 87"/>
                    <a:gd name="T6" fmla="*/ 28 w 28"/>
                    <a:gd name="T7" fmla="*/ 188 h 87"/>
                    <a:gd name="T8" fmla="*/ 17 w 28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"/>
                    <a:gd name="T16" fmla="*/ 0 h 87"/>
                    <a:gd name="T17" fmla="*/ 28 w 28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" h="87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1" y="87"/>
                      </a:lnTo>
                      <a:lnTo>
                        <a:pt x="28" y="8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3" name="Group 9"/>
                <p:cNvGrpSpPr>
                  <a:grpSpLocks/>
                </p:cNvGrpSpPr>
                <p:nvPr/>
              </p:nvGrpSpPr>
              <p:grpSpPr bwMode="auto">
                <a:xfrm>
                  <a:off x="3620" y="270"/>
                  <a:ext cx="2118" cy="2344"/>
                  <a:chOff x="3620" y="270"/>
                  <a:chExt cx="2118" cy="2344"/>
                </a:xfrm>
              </p:grpSpPr>
              <p:sp>
                <p:nvSpPr>
                  <p:cNvPr id="34" name="Freeform 10"/>
                  <p:cNvSpPr>
                    <a:spLocks/>
                  </p:cNvSpPr>
                  <p:nvPr/>
                </p:nvSpPr>
                <p:spPr bwMode="auto">
                  <a:xfrm>
                    <a:off x="3923" y="2428"/>
                    <a:ext cx="34" cy="95"/>
                  </a:xfrm>
                  <a:custGeom>
                    <a:avLst/>
                    <a:gdLst>
                      <a:gd name="T0" fmla="*/ 34 w 34"/>
                      <a:gd name="T1" fmla="*/ 3 h 93"/>
                      <a:gd name="T2" fmla="*/ 16 w 34"/>
                      <a:gd name="T3" fmla="*/ 0 h 93"/>
                      <a:gd name="T4" fmla="*/ 0 w 34"/>
                      <a:gd name="T5" fmla="*/ 148 h 93"/>
                      <a:gd name="T6" fmla="*/ 19 w 34"/>
                      <a:gd name="T7" fmla="*/ 153 h 93"/>
                      <a:gd name="T8" fmla="*/ 34 w 34"/>
                      <a:gd name="T9" fmla="*/ 3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93"/>
                      <a:gd name="T17" fmla="*/ 34 w 34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93">
                        <a:moveTo>
                          <a:pt x="34" y="3"/>
                        </a:moveTo>
                        <a:lnTo>
                          <a:pt x="16" y="0"/>
                        </a:lnTo>
                        <a:lnTo>
                          <a:pt x="0" y="90"/>
                        </a:lnTo>
                        <a:lnTo>
                          <a:pt x="19" y="93"/>
                        </a:lnTo>
                        <a:lnTo>
                          <a:pt x="3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620" y="270"/>
                    <a:ext cx="2118" cy="2344"/>
                    <a:chOff x="3628" y="119"/>
                    <a:chExt cx="2118" cy="2344"/>
                  </a:xfrm>
                </p:grpSpPr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742" y="2270"/>
                      <a:ext cx="59" cy="103"/>
                    </a:xfrm>
                    <a:custGeom>
                      <a:avLst/>
                      <a:gdLst>
                        <a:gd name="T0" fmla="*/ 128 w 57"/>
                        <a:gd name="T1" fmla="*/ 7 h 100"/>
                        <a:gd name="T2" fmla="*/ 88 w 57"/>
                        <a:gd name="T3" fmla="*/ 0 h 100"/>
                        <a:gd name="T4" fmla="*/ 0 w 57"/>
                        <a:gd name="T5" fmla="*/ 186 h 100"/>
                        <a:gd name="T6" fmla="*/ 41 w 57"/>
                        <a:gd name="T7" fmla="*/ 203 h 100"/>
                        <a:gd name="T8" fmla="*/ 128 w 57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57" y="7"/>
                          </a:moveTo>
                          <a:lnTo>
                            <a:pt x="39" y="0"/>
                          </a:lnTo>
                          <a:lnTo>
                            <a:pt x="0" y="92"/>
                          </a:lnTo>
                          <a:lnTo>
                            <a:pt x="17" y="100"/>
                          </a:lnTo>
                          <a:lnTo>
                            <a:pt x="57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3698" y="2265"/>
                      <a:ext cx="58" cy="103"/>
                    </a:xfrm>
                    <a:custGeom>
                      <a:avLst/>
                      <a:gdLst>
                        <a:gd name="T0" fmla="*/ 128 w 56"/>
                        <a:gd name="T1" fmla="*/ 7 h 100"/>
                        <a:gd name="T2" fmla="*/ 94 w 56"/>
                        <a:gd name="T3" fmla="*/ 0 h 100"/>
                        <a:gd name="T4" fmla="*/ 0 w 56"/>
                        <a:gd name="T5" fmla="*/ 188 h 100"/>
                        <a:gd name="T6" fmla="*/ 40 w 56"/>
                        <a:gd name="T7" fmla="*/ 203 h 100"/>
                        <a:gd name="T8" fmla="*/ 128 w 56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100"/>
                        <a:gd name="T17" fmla="*/ 56 w 56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100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100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656" y="2259"/>
                      <a:ext cx="58" cy="102"/>
                    </a:xfrm>
                    <a:custGeom>
                      <a:avLst/>
                      <a:gdLst>
                        <a:gd name="T0" fmla="*/ 128 w 56"/>
                        <a:gd name="T1" fmla="*/ 7 h 99"/>
                        <a:gd name="T2" fmla="*/ 94 w 56"/>
                        <a:gd name="T3" fmla="*/ 0 h 99"/>
                        <a:gd name="T4" fmla="*/ 0 w 56"/>
                        <a:gd name="T5" fmla="*/ 190 h 99"/>
                        <a:gd name="T6" fmla="*/ 40 w 56"/>
                        <a:gd name="T7" fmla="*/ 202 h 99"/>
                        <a:gd name="T8" fmla="*/ 128 w 56"/>
                        <a:gd name="T9" fmla="*/ 7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9"/>
                        <a:gd name="T17" fmla="*/ 56 w 56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9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99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3976" y="2274"/>
                      <a:ext cx="34" cy="97"/>
                    </a:xfrm>
                    <a:custGeom>
                      <a:avLst/>
                      <a:gdLst>
                        <a:gd name="T0" fmla="*/ 64 w 33"/>
                        <a:gd name="T1" fmla="*/ 3 h 95"/>
                        <a:gd name="T2" fmla="*/ 16 w 33"/>
                        <a:gd name="T3" fmla="*/ 0 h 95"/>
                        <a:gd name="T4" fmla="*/ 0 w 33"/>
                        <a:gd name="T5" fmla="*/ 150 h 95"/>
                        <a:gd name="T6" fmla="*/ 41 w 33"/>
                        <a:gd name="T7" fmla="*/ 155 h 95"/>
                        <a:gd name="T8" fmla="*/ 64 w 33"/>
                        <a:gd name="T9" fmla="*/ 3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5"/>
                        <a:gd name="T17" fmla="*/ 33 w 33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5">
                          <a:moveTo>
                            <a:pt x="33" y="3"/>
                          </a:moveTo>
                          <a:lnTo>
                            <a:pt x="16" y="0"/>
                          </a:lnTo>
                          <a:lnTo>
                            <a:pt x="0" y="92"/>
                          </a:lnTo>
                          <a:lnTo>
                            <a:pt x="17" y="95"/>
                          </a:lnTo>
                          <a:lnTo>
                            <a:pt x="33" y="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3884" y="2281"/>
                      <a:ext cx="41" cy="96"/>
                    </a:xfrm>
                    <a:custGeom>
                      <a:avLst/>
                      <a:gdLst>
                        <a:gd name="T0" fmla="*/ 67 w 40"/>
                        <a:gd name="T1" fmla="*/ 4 h 94"/>
                        <a:gd name="T2" fmla="*/ 47 w 40"/>
                        <a:gd name="T3" fmla="*/ 0 h 94"/>
                        <a:gd name="T4" fmla="*/ 0 w 40"/>
                        <a:gd name="T5" fmla="*/ 148 h 94"/>
                        <a:gd name="T6" fmla="*/ 17 w 40"/>
                        <a:gd name="T7" fmla="*/ 154 h 94"/>
                        <a:gd name="T8" fmla="*/ 67 w 40"/>
                        <a:gd name="T9" fmla="*/ 4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4"/>
                        <a:gd name="T17" fmla="*/ 40 w 40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4">
                          <a:moveTo>
                            <a:pt x="40" y="4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7" y="94"/>
                          </a:lnTo>
                          <a:lnTo>
                            <a:pt x="40" y="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839" y="2277"/>
                      <a:ext cx="42" cy="97"/>
                    </a:xfrm>
                    <a:custGeom>
                      <a:avLst/>
                      <a:gdLst>
                        <a:gd name="T0" fmla="*/ 68 w 41"/>
                        <a:gd name="T1" fmla="*/ 5 h 95"/>
                        <a:gd name="T2" fmla="*/ 47 w 41"/>
                        <a:gd name="T3" fmla="*/ 0 h 95"/>
                        <a:gd name="T4" fmla="*/ 0 w 41"/>
                        <a:gd name="T5" fmla="*/ 147 h 95"/>
                        <a:gd name="T6" fmla="*/ 19 w 41"/>
                        <a:gd name="T7" fmla="*/ 155 h 95"/>
                        <a:gd name="T8" fmla="*/ 68 w 41"/>
                        <a:gd name="T9" fmla="*/ 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1"/>
                        <a:gd name="T16" fmla="*/ 0 h 95"/>
                        <a:gd name="T17" fmla="*/ 41 w 4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1" h="95">
                          <a:moveTo>
                            <a:pt x="41" y="5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9" y="95"/>
                          </a:lnTo>
                          <a:lnTo>
                            <a:pt x="41" y="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19" y="2255"/>
                      <a:ext cx="21" cy="95"/>
                    </a:xfrm>
                    <a:custGeom>
                      <a:avLst/>
                      <a:gdLst>
                        <a:gd name="T0" fmla="*/ 57 w 20"/>
                        <a:gd name="T1" fmla="*/ 0 h 92"/>
                        <a:gd name="T2" fmla="*/ 0 w 20"/>
                        <a:gd name="T3" fmla="*/ 0 h 92"/>
                        <a:gd name="T4" fmla="*/ 1 w 20"/>
                        <a:gd name="T5" fmla="*/ 197 h 92"/>
                        <a:gd name="T6" fmla="*/ 60 w 20"/>
                        <a:gd name="T7" fmla="*/ 195 h 92"/>
                        <a:gd name="T8" fmla="*/ 57 w 20"/>
                        <a:gd name="T9" fmla="*/ 0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92"/>
                        <a:gd name="T17" fmla="*/ 20 w 20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92">
                          <a:moveTo>
                            <a:pt x="19" y="0"/>
                          </a:moveTo>
                          <a:lnTo>
                            <a:pt x="0" y="0"/>
                          </a:lnTo>
                          <a:lnTo>
                            <a:pt x="1" y="92"/>
                          </a:lnTo>
                          <a:lnTo>
                            <a:pt x="20" y="9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173" y="2258"/>
                      <a:ext cx="18" cy="96"/>
                    </a:xfrm>
                    <a:custGeom>
                      <a:avLst/>
                      <a:gdLst>
                        <a:gd name="T0" fmla="*/ 17 w 18"/>
                        <a:gd name="T1" fmla="*/ 0 h 93"/>
                        <a:gd name="T2" fmla="*/ 0 w 18"/>
                        <a:gd name="T3" fmla="*/ 0 h 93"/>
                        <a:gd name="T4" fmla="*/ 0 w 18"/>
                        <a:gd name="T5" fmla="*/ 197 h 93"/>
                        <a:gd name="T6" fmla="*/ 18 w 18"/>
                        <a:gd name="T7" fmla="*/ 197 h 93"/>
                        <a:gd name="T8" fmla="*/ 17 w 18"/>
                        <a:gd name="T9" fmla="*/ 0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93"/>
                        <a:gd name="T17" fmla="*/ 18 w 18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93">
                          <a:moveTo>
                            <a:pt x="17" y="0"/>
                          </a:moveTo>
                          <a:lnTo>
                            <a:pt x="0" y="0"/>
                          </a:lnTo>
                          <a:lnTo>
                            <a:pt x="0" y="93"/>
                          </a:lnTo>
                          <a:lnTo>
                            <a:pt x="18" y="9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124" y="2264"/>
                      <a:ext cx="24" cy="97"/>
                    </a:xfrm>
                    <a:custGeom>
                      <a:avLst/>
                      <a:gdLst>
                        <a:gd name="T0" fmla="*/ 24 w 24"/>
                        <a:gd name="T1" fmla="*/ 1 h 94"/>
                        <a:gd name="T2" fmla="*/ 5 w 24"/>
                        <a:gd name="T3" fmla="*/ 0 h 94"/>
                        <a:gd name="T4" fmla="*/ 0 w 24"/>
                        <a:gd name="T5" fmla="*/ 197 h 94"/>
                        <a:gd name="T6" fmla="*/ 19 w 24"/>
                        <a:gd name="T7" fmla="*/ 198 h 94"/>
                        <a:gd name="T8" fmla="*/ 24 w 24"/>
                        <a:gd name="T9" fmla="*/ 1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94"/>
                        <a:gd name="T17" fmla="*/ 24 w 24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94">
                          <a:moveTo>
                            <a:pt x="24" y="1"/>
                          </a:moveTo>
                          <a:lnTo>
                            <a:pt x="5" y="0"/>
                          </a:lnTo>
                          <a:lnTo>
                            <a:pt x="0" y="93"/>
                          </a:lnTo>
                          <a:lnTo>
                            <a:pt x="19" y="94"/>
                          </a:lnTo>
                          <a:lnTo>
                            <a:pt x="24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073" y="2273"/>
                      <a:ext cx="27" cy="94"/>
                    </a:xfrm>
                    <a:custGeom>
                      <a:avLst/>
                      <a:gdLst>
                        <a:gd name="T0" fmla="*/ 61 w 26"/>
                        <a:gd name="T1" fmla="*/ 1 h 92"/>
                        <a:gd name="T2" fmla="*/ 9 w 26"/>
                        <a:gd name="T3" fmla="*/ 0 h 92"/>
                        <a:gd name="T4" fmla="*/ 0 w 26"/>
                        <a:gd name="T5" fmla="*/ 150 h 92"/>
                        <a:gd name="T6" fmla="*/ 43 w 26"/>
                        <a:gd name="T7" fmla="*/ 152 h 92"/>
                        <a:gd name="T8" fmla="*/ 61 w 26"/>
                        <a:gd name="T9" fmla="*/ 1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"/>
                        <a:gd name="T16" fmla="*/ 0 h 92"/>
                        <a:gd name="T17" fmla="*/ 26 w 26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" h="92">
                          <a:moveTo>
                            <a:pt x="26" y="1"/>
                          </a:moveTo>
                          <a:lnTo>
                            <a:pt x="9" y="0"/>
                          </a:lnTo>
                          <a:lnTo>
                            <a:pt x="0" y="91"/>
                          </a:lnTo>
                          <a:lnTo>
                            <a:pt x="17" y="92"/>
                          </a:lnTo>
                          <a:lnTo>
                            <a:pt x="26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43" y="2203"/>
                      <a:ext cx="35" cy="89"/>
                    </a:xfrm>
                    <a:custGeom>
                      <a:avLst/>
                      <a:gdLst>
                        <a:gd name="T0" fmla="*/ 41 w 34"/>
                        <a:gd name="T1" fmla="*/ 0 h 87"/>
                        <a:gd name="T2" fmla="*/ 0 w 34"/>
                        <a:gd name="T3" fmla="*/ 3 h 87"/>
                        <a:gd name="T4" fmla="*/ 41 w 34"/>
                        <a:gd name="T5" fmla="*/ 148 h 87"/>
                        <a:gd name="T6" fmla="*/ 64 w 34"/>
                        <a:gd name="T7" fmla="*/ 142 h 87"/>
                        <a:gd name="T8" fmla="*/ 41 w 34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87"/>
                        <a:gd name="T17" fmla="*/ 34 w 34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87">
                          <a:moveTo>
                            <a:pt x="17" y="0"/>
                          </a:moveTo>
                          <a:lnTo>
                            <a:pt x="0" y="3"/>
                          </a:lnTo>
                          <a:lnTo>
                            <a:pt x="17" y="87"/>
                          </a:lnTo>
                          <a:lnTo>
                            <a:pt x="34" y="8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399" y="2209"/>
                      <a:ext cx="31" cy="89"/>
                    </a:xfrm>
                    <a:custGeom>
                      <a:avLst/>
                      <a:gdLst>
                        <a:gd name="T0" fmla="*/ 42 w 30"/>
                        <a:gd name="T1" fmla="*/ 0 h 87"/>
                        <a:gd name="T2" fmla="*/ 0 w 30"/>
                        <a:gd name="T3" fmla="*/ 3 h 87"/>
                        <a:gd name="T4" fmla="*/ 11 w 30"/>
                        <a:gd name="T5" fmla="*/ 148 h 87"/>
                        <a:gd name="T6" fmla="*/ 63 w 30"/>
                        <a:gd name="T7" fmla="*/ 143 h 87"/>
                        <a:gd name="T8" fmla="*/ 42 w 30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87"/>
                        <a:gd name="T17" fmla="*/ 30 w 30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87">
                          <a:moveTo>
                            <a:pt x="18" y="0"/>
                          </a:moveTo>
                          <a:lnTo>
                            <a:pt x="0" y="3"/>
                          </a:lnTo>
                          <a:lnTo>
                            <a:pt x="11" y="87"/>
                          </a:lnTo>
                          <a:lnTo>
                            <a:pt x="30" y="8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307" y="2233"/>
                      <a:ext cx="29" cy="88"/>
                    </a:xfrm>
                    <a:custGeom>
                      <a:avLst/>
                      <a:gdLst>
                        <a:gd name="T0" fmla="*/ 44 w 28"/>
                        <a:gd name="T1" fmla="*/ 0 h 85"/>
                        <a:gd name="T2" fmla="*/ 0 w 28"/>
                        <a:gd name="T3" fmla="*/ 2 h 85"/>
                        <a:gd name="T4" fmla="*/ 9 w 28"/>
                        <a:gd name="T5" fmla="*/ 195 h 85"/>
                        <a:gd name="T6" fmla="*/ 62 w 28"/>
                        <a:gd name="T7" fmla="*/ 189 h 85"/>
                        <a:gd name="T8" fmla="*/ 44 w 28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8"/>
                        <a:gd name="T16" fmla="*/ 0 h 85"/>
                        <a:gd name="T17" fmla="*/ 28 w 28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8" h="85">
                          <a:moveTo>
                            <a:pt x="19" y="0"/>
                          </a:moveTo>
                          <a:lnTo>
                            <a:pt x="0" y="2"/>
                          </a:lnTo>
                          <a:lnTo>
                            <a:pt x="9" y="85"/>
                          </a:lnTo>
                          <a:lnTo>
                            <a:pt x="28" y="8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660" y="2111"/>
                      <a:ext cx="56" cy="88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8 h 85"/>
                        <a:gd name="T4" fmla="*/ 62 w 55"/>
                        <a:gd name="T5" fmla="*/ 195 h 85"/>
                        <a:gd name="T6" fmla="*/ 79 w 55"/>
                        <a:gd name="T7" fmla="*/ 176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8"/>
                          </a:lnTo>
                          <a:lnTo>
                            <a:pt x="38" y="85"/>
                          </a:lnTo>
                          <a:lnTo>
                            <a:pt x="55" y="76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615" y="2136"/>
                      <a:ext cx="54" cy="86"/>
                    </a:xfrm>
                    <a:custGeom>
                      <a:avLst/>
                      <a:gdLst>
                        <a:gd name="T0" fmla="*/ 15 w 53"/>
                        <a:gd name="T1" fmla="*/ 0 h 84"/>
                        <a:gd name="T2" fmla="*/ 0 w 53"/>
                        <a:gd name="T3" fmla="*/ 8 h 84"/>
                        <a:gd name="T4" fmla="*/ 62 w 53"/>
                        <a:gd name="T5" fmla="*/ 145 h 84"/>
                        <a:gd name="T6" fmla="*/ 77 w 53"/>
                        <a:gd name="T7" fmla="*/ 133 h 84"/>
                        <a:gd name="T8" fmla="*/ 15 w 53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3"/>
                        <a:gd name="T16" fmla="*/ 0 h 84"/>
                        <a:gd name="T17" fmla="*/ 53 w 53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3" h="84">
                          <a:moveTo>
                            <a:pt x="15" y="0"/>
                          </a:moveTo>
                          <a:lnTo>
                            <a:pt x="0" y="8"/>
                          </a:lnTo>
                          <a:lnTo>
                            <a:pt x="38" y="84"/>
                          </a:lnTo>
                          <a:lnTo>
                            <a:pt x="53" y="76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572" y="2151"/>
                      <a:ext cx="50" cy="87"/>
                    </a:xfrm>
                    <a:custGeom>
                      <a:avLst/>
                      <a:gdLst>
                        <a:gd name="T0" fmla="*/ 46 w 48"/>
                        <a:gd name="T1" fmla="*/ 0 h 84"/>
                        <a:gd name="T2" fmla="*/ 0 w 48"/>
                        <a:gd name="T3" fmla="*/ 7 h 84"/>
                        <a:gd name="T4" fmla="*/ 80 w 48"/>
                        <a:gd name="T5" fmla="*/ 194 h 84"/>
                        <a:gd name="T6" fmla="*/ 125 w 48"/>
                        <a:gd name="T7" fmla="*/ 178 h 84"/>
                        <a:gd name="T8" fmla="*/ 46 w 48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"/>
                        <a:gd name="T16" fmla="*/ 0 h 84"/>
                        <a:gd name="T17" fmla="*/ 48 w 48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" h="84">
                          <a:moveTo>
                            <a:pt x="17" y="0"/>
                          </a:moveTo>
                          <a:lnTo>
                            <a:pt x="0" y="7"/>
                          </a:lnTo>
                          <a:lnTo>
                            <a:pt x="31" y="84"/>
                          </a:lnTo>
                          <a:lnTo>
                            <a:pt x="48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529" y="2169"/>
                      <a:ext cx="43" cy="87"/>
                    </a:xfrm>
                    <a:custGeom>
                      <a:avLst/>
                      <a:gdLst>
                        <a:gd name="T0" fmla="*/ 17 w 42"/>
                        <a:gd name="T1" fmla="*/ 0 h 85"/>
                        <a:gd name="T2" fmla="*/ 0 w 42"/>
                        <a:gd name="T3" fmla="*/ 5 h 85"/>
                        <a:gd name="T4" fmla="*/ 50 w 42"/>
                        <a:gd name="T5" fmla="*/ 146 h 85"/>
                        <a:gd name="T6" fmla="*/ 68 w 42"/>
                        <a:gd name="T7" fmla="*/ 137 h 85"/>
                        <a:gd name="T8" fmla="*/ 17 w 42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5"/>
                        <a:gd name="T17" fmla="*/ 42 w 42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5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26" y="85"/>
                          </a:lnTo>
                          <a:lnTo>
                            <a:pt x="42" y="79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863" y="2004"/>
                      <a:ext cx="64" cy="83"/>
                    </a:xfrm>
                    <a:custGeom>
                      <a:avLst/>
                      <a:gdLst>
                        <a:gd name="T0" fmla="*/ 40 w 62"/>
                        <a:gd name="T1" fmla="*/ 0 h 80"/>
                        <a:gd name="T2" fmla="*/ 0 w 62"/>
                        <a:gd name="T3" fmla="*/ 11 h 80"/>
                        <a:gd name="T4" fmla="*/ 100 w 62"/>
                        <a:gd name="T5" fmla="*/ 192 h 80"/>
                        <a:gd name="T6" fmla="*/ 131 w 62"/>
                        <a:gd name="T7" fmla="*/ 167 h 80"/>
                        <a:gd name="T8" fmla="*/ 40 w 62"/>
                        <a:gd name="T9" fmla="*/ 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0"/>
                        <a:gd name="T17" fmla="*/ 62 w 62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0">
                          <a:moveTo>
                            <a:pt x="16" y="0"/>
                          </a:moveTo>
                          <a:lnTo>
                            <a:pt x="0" y="11"/>
                          </a:lnTo>
                          <a:lnTo>
                            <a:pt x="46" y="80"/>
                          </a:lnTo>
                          <a:lnTo>
                            <a:pt x="62" y="69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22" y="2026"/>
                      <a:ext cx="64" cy="83"/>
                    </a:xfrm>
                    <a:custGeom>
                      <a:avLst/>
                      <a:gdLst>
                        <a:gd name="T0" fmla="*/ 14 w 62"/>
                        <a:gd name="T1" fmla="*/ 0 h 81"/>
                        <a:gd name="T2" fmla="*/ 0 w 62"/>
                        <a:gd name="T3" fmla="*/ 10 h 81"/>
                        <a:gd name="T4" fmla="*/ 103 w 62"/>
                        <a:gd name="T5" fmla="*/ 142 h 81"/>
                        <a:gd name="T6" fmla="*/ 131 w 62"/>
                        <a:gd name="T7" fmla="*/ 127 h 81"/>
                        <a:gd name="T8" fmla="*/ 14 w 62"/>
                        <a:gd name="T9" fmla="*/ 0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1"/>
                        <a:gd name="T17" fmla="*/ 62 w 62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1">
                          <a:moveTo>
                            <a:pt x="14" y="0"/>
                          </a:moveTo>
                          <a:lnTo>
                            <a:pt x="0" y="10"/>
                          </a:lnTo>
                          <a:lnTo>
                            <a:pt x="47" y="81"/>
                          </a:lnTo>
                          <a:lnTo>
                            <a:pt x="62" y="71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80" y="2052"/>
                      <a:ext cx="63" cy="81"/>
                    </a:xfrm>
                    <a:custGeom>
                      <a:avLst/>
                      <a:gdLst>
                        <a:gd name="T0" fmla="*/ 15 w 61"/>
                        <a:gd name="T1" fmla="*/ 0 h 79"/>
                        <a:gd name="T2" fmla="*/ 0 w 61"/>
                        <a:gd name="T3" fmla="*/ 10 h 79"/>
                        <a:gd name="T4" fmla="*/ 104 w 61"/>
                        <a:gd name="T5" fmla="*/ 141 h 79"/>
                        <a:gd name="T6" fmla="*/ 131 w 61"/>
                        <a:gd name="T7" fmla="*/ 126 h 79"/>
                        <a:gd name="T8" fmla="*/ 15 w 61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9"/>
                        <a:gd name="T17" fmla="*/ 61 w 61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9">
                          <a:moveTo>
                            <a:pt x="15" y="0"/>
                          </a:moveTo>
                          <a:lnTo>
                            <a:pt x="0" y="10"/>
                          </a:lnTo>
                          <a:lnTo>
                            <a:pt x="47" y="79"/>
                          </a:lnTo>
                          <a:lnTo>
                            <a:pt x="61" y="69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41" y="2072"/>
                      <a:ext cx="56" cy="87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9 h 85"/>
                        <a:gd name="T4" fmla="*/ 62 w 55"/>
                        <a:gd name="T5" fmla="*/ 146 h 85"/>
                        <a:gd name="T6" fmla="*/ 79 w 55"/>
                        <a:gd name="T7" fmla="*/ 134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9"/>
                          </a:lnTo>
                          <a:lnTo>
                            <a:pt x="38" y="85"/>
                          </a:lnTo>
                          <a:lnTo>
                            <a:pt x="55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042" y="1874"/>
                      <a:ext cx="94" cy="79"/>
                    </a:xfrm>
                    <a:custGeom>
                      <a:avLst/>
                      <a:gdLst>
                        <a:gd name="T0" fmla="*/ 10 w 92"/>
                        <a:gd name="T1" fmla="*/ 0 h 77"/>
                        <a:gd name="T2" fmla="*/ 0 w 92"/>
                        <a:gd name="T3" fmla="*/ 13 h 77"/>
                        <a:gd name="T4" fmla="*/ 137 w 92"/>
                        <a:gd name="T5" fmla="*/ 140 h 77"/>
                        <a:gd name="T6" fmla="*/ 152 w 92"/>
                        <a:gd name="T7" fmla="*/ 121 h 77"/>
                        <a:gd name="T8" fmla="*/ 10 w 92"/>
                        <a:gd name="T9" fmla="*/ 0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2"/>
                        <a:gd name="T16" fmla="*/ 0 h 77"/>
                        <a:gd name="T17" fmla="*/ 92 w 92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2" h="77">
                          <a:moveTo>
                            <a:pt x="10" y="0"/>
                          </a:moveTo>
                          <a:lnTo>
                            <a:pt x="0" y="13"/>
                          </a:lnTo>
                          <a:lnTo>
                            <a:pt x="82" y="77"/>
                          </a:lnTo>
                          <a:lnTo>
                            <a:pt x="92" y="65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007" y="1901"/>
                      <a:ext cx="92" cy="78"/>
                    </a:xfrm>
                    <a:custGeom>
                      <a:avLst/>
                      <a:gdLst>
                        <a:gd name="T0" fmla="*/ 9 w 90"/>
                        <a:gd name="T1" fmla="*/ 0 h 76"/>
                        <a:gd name="T2" fmla="*/ 0 w 90"/>
                        <a:gd name="T3" fmla="*/ 12 h 76"/>
                        <a:gd name="T4" fmla="*/ 135 w 90"/>
                        <a:gd name="T5" fmla="*/ 139 h 76"/>
                        <a:gd name="T6" fmla="*/ 150 w 90"/>
                        <a:gd name="T7" fmla="*/ 120 h 76"/>
                        <a:gd name="T8" fmla="*/ 9 w 90"/>
                        <a:gd name="T9" fmla="*/ 0 h 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0"/>
                        <a:gd name="T16" fmla="*/ 0 h 76"/>
                        <a:gd name="T17" fmla="*/ 90 w 90"/>
                        <a:gd name="T18" fmla="*/ 76 h 7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0" h="76">
                          <a:moveTo>
                            <a:pt x="9" y="0"/>
                          </a:moveTo>
                          <a:lnTo>
                            <a:pt x="0" y="12"/>
                          </a:lnTo>
                          <a:lnTo>
                            <a:pt x="80" y="76"/>
                          </a:lnTo>
                          <a:lnTo>
                            <a:pt x="90" y="64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977" y="1925"/>
                      <a:ext cx="81" cy="81"/>
                    </a:xfrm>
                    <a:custGeom>
                      <a:avLst/>
                      <a:gdLst>
                        <a:gd name="T0" fmla="*/ 14 w 79"/>
                        <a:gd name="T1" fmla="*/ 0 h 79"/>
                        <a:gd name="T2" fmla="*/ 0 w 79"/>
                        <a:gd name="T3" fmla="*/ 14 h 79"/>
                        <a:gd name="T4" fmla="*/ 121 w 79"/>
                        <a:gd name="T5" fmla="*/ 141 h 79"/>
                        <a:gd name="T6" fmla="*/ 141 w 79"/>
                        <a:gd name="T7" fmla="*/ 121 h 79"/>
                        <a:gd name="T8" fmla="*/ 14 w 7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9"/>
                        <a:gd name="T16" fmla="*/ 0 h 79"/>
                        <a:gd name="T17" fmla="*/ 79 w 7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9" h="79">
                          <a:moveTo>
                            <a:pt x="14" y="0"/>
                          </a:moveTo>
                          <a:lnTo>
                            <a:pt x="0" y="14"/>
                          </a:lnTo>
                          <a:lnTo>
                            <a:pt x="66" y="79"/>
                          </a:lnTo>
                          <a:lnTo>
                            <a:pt x="79" y="6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0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36" y="1954"/>
                      <a:ext cx="75" cy="75"/>
                    </a:xfrm>
                    <a:custGeom>
                      <a:avLst/>
                      <a:gdLst>
                        <a:gd name="T0" fmla="*/ 13 w 73"/>
                        <a:gd name="T1" fmla="*/ 0 h 73"/>
                        <a:gd name="T2" fmla="*/ 0 w 73"/>
                        <a:gd name="T3" fmla="*/ 12 h 73"/>
                        <a:gd name="T4" fmla="*/ 116 w 73"/>
                        <a:gd name="T5" fmla="*/ 137 h 73"/>
                        <a:gd name="T6" fmla="*/ 137 w 73"/>
                        <a:gd name="T7" fmla="*/ 116 h 73"/>
                        <a:gd name="T8" fmla="*/ 13 w 73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73"/>
                        <a:gd name="T17" fmla="*/ 73 w 7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73">
                          <a:moveTo>
                            <a:pt x="13" y="0"/>
                          </a:moveTo>
                          <a:lnTo>
                            <a:pt x="0" y="12"/>
                          </a:lnTo>
                          <a:lnTo>
                            <a:pt x="60" y="73"/>
                          </a:lnTo>
                          <a:lnTo>
                            <a:pt x="73" y="60"/>
                          </a:lnTo>
                          <a:lnTo>
                            <a:pt x="1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198" y="1726"/>
                      <a:ext cx="104" cy="61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39 h 59"/>
                        <a:gd name="T4" fmla="*/ 189 w 101"/>
                        <a:gd name="T5" fmla="*/ 129 h 59"/>
                        <a:gd name="T6" fmla="*/ 202 w 101"/>
                        <a:gd name="T7" fmla="*/ 102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5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2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70" y="1759"/>
                      <a:ext cx="104" cy="60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14 h 59"/>
                        <a:gd name="T4" fmla="*/ 189 w 101"/>
                        <a:gd name="T5" fmla="*/ 83 h 59"/>
                        <a:gd name="T6" fmla="*/ 202 w 101"/>
                        <a:gd name="T7" fmla="*/ 69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143" y="1787"/>
                      <a:ext cx="99" cy="65"/>
                    </a:xfrm>
                    <a:custGeom>
                      <a:avLst/>
                      <a:gdLst>
                        <a:gd name="T0" fmla="*/ 8 w 97"/>
                        <a:gd name="T1" fmla="*/ 0 h 64"/>
                        <a:gd name="T2" fmla="*/ 0 w 97"/>
                        <a:gd name="T3" fmla="*/ 14 h 64"/>
                        <a:gd name="T4" fmla="*/ 144 w 97"/>
                        <a:gd name="T5" fmla="*/ 88 h 64"/>
                        <a:gd name="T6" fmla="*/ 156 w 97"/>
                        <a:gd name="T7" fmla="*/ 75 h 64"/>
                        <a:gd name="T8" fmla="*/ 8 w 97"/>
                        <a:gd name="T9" fmla="*/ 0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7"/>
                        <a:gd name="T16" fmla="*/ 0 h 64"/>
                        <a:gd name="T17" fmla="*/ 97 w 97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7" h="64">
                          <a:moveTo>
                            <a:pt x="8" y="0"/>
                          </a:moveTo>
                          <a:lnTo>
                            <a:pt x="0" y="14"/>
                          </a:lnTo>
                          <a:lnTo>
                            <a:pt x="89" y="64"/>
                          </a:lnTo>
                          <a:lnTo>
                            <a:pt x="97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110" y="1820"/>
                      <a:ext cx="101" cy="67"/>
                    </a:xfrm>
                    <a:custGeom>
                      <a:avLst/>
                      <a:gdLst>
                        <a:gd name="T0" fmla="*/ 8 w 99"/>
                        <a:gd name="T1" fmla="*/ 0 h 65"/>
                        <a:gd name="T2" fmla="*/ 0 w 99"/>
                        <a:gd name="T3" fmla="*/ 13 h 65"/>
                        <a:gd name="T4" fmla="*/ 146 w 99"/>
                        <a:gd name="T5" fmla="*/ 132 h 65"/>
                        <a:gd name="T6" fmla="*/ 158 w 99"/>
                        <a:gd name="T7" fmla="*/ 107 h 65"/>
                        <a:gd name="T8" fmla="*/ 8 w 99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"/>
                        <a:gd name="T16" fmla="*/ 0 h 65"/>
                        <a:gd name="T17" fmla="*/ 99 w 99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" h="65">
                          <a:moveTo>
                            <a:pt x="8" y="0"/>
                          </a:moveTo>
                          <a:lnTo>
                            <a:pt x="0" y="13"/>
                          </a:lnTo>
                          <a:lnTo>
                            <a:pt x="91" y="65"/>
                          </a:lnTo>
                          <a:lnTo>
                            <a:pt x="99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29" y="1572"/>
                      <a:ext cx="116" cy="43"/>
                    </a:xfrm>
                    <a:custGeom>
                      <a:avLst/>
                      <a:gdLst>
                        <a:gd name="T0" fmla="*/ 4 w 113"/>
                        <a:gd name="T1" fmla="*/ 0 h 42"/>
                        <a:gd name="T2" fmla="*/ 0 w 113"/>
                        <a:gd name="T3" fmla="*/ 15 h 42"/>
                        <a:gd name="T4" fmla="*/ 203 w 113"/>
                        <a:gd name="T5" fmla="*/ 68 h 42"/>
                        <a:gd name="T6" fmla="*/ 210 w 113"/>
                        <a:gd name="T7" fmla="*/ 51 h 42"/>
                        <a:gd name="T8" fmla="*/ 4 w 11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42"/>
                        <a:gd name="T17" fmla="*/ 113 w 113"/>
                        <a:gd name="T18" fmla="*/ 42 h 4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42">
                          <a:moveTo>
                            <a:pt x="4" y="0"/>
                          </a:moveTo>
                          <a:lnTo>
                            <a:pt x="0" y="15"/>
                          </a:lnTo>
                          <a:lnTo>
                            <a:pt x="109" y="42"/>
                          </a:lnTo>
                          <a:lnTo>
                            <a:pt x="113" y="27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6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308" y="1605"/>
                      <a:ext cx="107" cy="41"/>
                    </a:xfrm>
                    <a:custGeom>
                      <a:avLst/>
                      <a:gdLst>
                        <a:gd name="T0" fmla="*/ 3 w 104"/>
                        <a:gd name="T1" fmla="*/ 0 h 40"/>
                        <a:gd name="T2" fmla="*/ 0 w 104"/>
                        <a:gd name="T3" fmla="*/ 15 h 40"/>
                        <a:gd name="T4" fmla="*/ 199 w 104"/>
                        <a:gd name="T5" fmla="*/ 67 h 40"/>
                        <a:gd name="T6" fmla="*/ 205 w 104"/>
                        <a:gd name="T7" fmla="*/ 49 h 40"/>
                        <a:gd name="T8" fmla="*/ 3 w 10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4"/>
                        <a:gd name="T16" fmla="*/ 0 h 40"/>
                        <a:gd name="T17" fmla="*/ 104 w 10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4" h="4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01" y="40"/>
                          </a:lnTo>
                          <a:lnTo>
                            <a:pt x="104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287" y="1633"/>
                      <a:ext cx="106" cy="56"/>
                    </a:xfrm>
                    <a:custGeom>
                      <a:avLst/>
                      <a:gdLst>
                        <a:gd name="T0" fmla="*/ 6 w 103"/>
                        <a:gd name="T1" fmla="*/ 0 h 54"/>
                        <a:gd name="T2" fmla="*/ 0 w 103"/>
                        <a:gd name="T3" fmla="*/ 39 h 54"/>
                        <a:gd name="T4" fmla="*/ 192 w 103"/>
                        <a:gd name="T5" fmla="*/ 128 h 54"/>
                        <a:gd name="T6" fmla="*/ 204 w 103"/>
                        <a:gd name="T7" fmla="*/ 93 h 54"/>
                        <a:gd name="T8" fmla="*/ 6 w 103"/>
                        <a:gd name="T9" fmla="*/ 0 h 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4"/>
                        <a:gd name="T17" fmla="*/ 103 w 103"/>
                        <a:gd name="T18" fmla="*/ 54 h 5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4">
                          <a:moveTo>
                            <a:pt x="6" y="0"/>
                          </a:moveTo>
                          <a:lnTo>
                            <a:pt x="0" y="15"/>
                          </a:lnTo>
                          <a:lnTo>
                            <a:pt x="97" y="54"/>
                          </a:lnTo>
                          <a:lnTo>
                            <a:pt x="103" y="39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254" y="1663"/>
                      <a:ext cx="105" cy="55"/>
                    </a:xfrm>
                    <a:custGeom>
                      <a:avLst/>
                      <a:gdLst>
                        <a:gd name="T0" fmla="*/ 6 w 103"/>
                        <a:gd name="T1" fmla="*/ 0 h 53"/>
                        <a:gd name="T2" fmla="*/ 0 w 103"/>
                        <a:gd name="T3" fmla="*/ 38 h 53"/>
                        <a:gd name="T4" fmla="*/ 153 w 103"/>
                        <a:gd name="T5" fmla="*/ 127 h 53"/>
                        <a:gd name="T6" fmla="*/ 162 w 103"/>
                        <a:gd name="T7" fmla="*/ 92 h 53"/>
                        <a:gd name="T8" fmla="*/ 6 w 103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3"/>
                        <a:gd name="T17" fmla="*/ 103 w 103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3">
                          <a:moveTo>
                            <a:pt x="6" y="0"/>
                          </a:moveTo>
                          <a:lnTo>
                            <a:pt x="0" y="14"/>
                          </a:lnTo>
                          <a:lnTo>
                            <a:pt x="97" y="53"/>
                          </a:lnTo>
                          <a:lnTo>
                            <a:pt x="103" y="38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419" y="1397"/>
                      <a:ext cx="126" cy="33"/>
                    </a:xfrm>
                    <a:custGeom>
                      <a:avLst/>
                      <a:gdLst>
                        <a:gd name="T0" fmla="*/ 2 w 123"/>
                        <a:gd name="T1" fmla="*/ 0 h 32"/>
                        <a:gd name="T2" fmla="*/ 0 w 123"/>
                        <a:gd name="T3" fmla="*/ 15 h 32"/>
                        <a:gd name="T4" fmla="*/ 213 w 123"/>
                        <a:gd name="T5" fmla="*/ 63 h 32"/>
                        <a:gd name="T6" fmla="*/ 218 w 123"/>
                        <a:gd name="T7" fmla="*/ 40 h 32"/>
                        <a:gd name="T8" fmla="*/ 2 w 123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2"/>
                        <a:gd name="T17" fmla="*/ 123 w 123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2">
                          <a:moveTo>
                            <a:pt x="2" y="0"/>
                          </a:moveTo>
                          <a:lnTo>
                            <a:pt x="0" y="15"/>
                          </a:lnTo>
                          <a:lnTo>
                            <a:pt x="120" y="32"/>
                          </a:lnTo>
                          <a:lnTo>
                            <a:pt x="123" y="1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403" y="1431"/>
                      <a:ext cx="126" cy="36"/>
                    </a:xfrm>
                    <a:custGeom>
                      <a:avLst/>
                      <a:gdLst>
                        <a:gd name="T0" fmla="*/ 3 w 123"/>
                        <a:gd name="T1" fmla="*/ 0 h 35"/>
                        <a:gd name="T2" fmla="*/ 0 w 123"/>
                        <a:gd name="T3" fmla="*/ 15 h 35"/>
                        <a:gd name="T4" fmla="*/ 213 w 123"/>
                        <a:gd name="T5" fmla="*/ 65 h 35"/>
                        <a:gd name="T6" fmla="*/ 218 w 123"/>
                        <a:gd name="T7" fmla="*/ 43 h 35"/>
                        <a:gd name="T8" fmla="*/ 3 w 12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5"/>
                        <a:gd name="T17" fmla="*/ 123 w 123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5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20" y="35"/>
                          </a:lnTo>
                          <a:lnTo>
                            <a:pt x="123" y="19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392" y="1464"/>
                      <a:ext cx="125" cy="42"/>
                    </a:xfrm>
                    <a:custGeom>
                      <a:avLst/>
                      <a:gdLst>
                        <a:gd name="T0" fmla="*/ 3 w 121"/>
                        <a:gd name="T1" fmla="*/ 0 h 41"/>
                        <a:gd name="T2" fmla="*/ 0 w 121"/>
                        <a:gd name="T3" fmla="*/ 15 h 41"/>
                        <a:gd name="T4" fmla="*/ 257 w 121"/>
                        <a:gd name="T5" fmla="*/ 68 h 41"/>
                        <a:gd name="T6" fmla="*/ 264 w 121"/>
                        <a:gd name="T7" fmla="*/ 49 h 41"/>
                        <a:gd name="T8" fmla="*/ 3 w 121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41"/>
                        <a:gd name="T17" fmla="*/ 121 w 121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41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18" y="41"/>
                          </a:lnTo>
                          <a:lnTo>
                            <a:pt x="121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71" y="1503"/>
                      <a:ext cx="117" cy="41"/>
                    </a:xfrm>
                    <a:custGeom>
                      <a:avLst/>
                      <a:gdLst>
                        <a:gd name="T0" fmla="*/ 3 w 114"/>
                        <a:gd name="T1" fmla="*/ 0 h 40"/>
                        <a:gd name="T2" fmla="*/ 0 w 114"/>
                        <a:gd name="T3" fmla="*/ 16 h 40"/>
                        <a:gd name="T4" fmla="*/ 206 w 114"/>
                        <a:gd name="T5" fmla="*/ 67 h 40"/>
                        <a:gd name="T6" fmla="*/ 211 w 114"/>
                        <a:gd name="T7" fmla="*/ 48 h 40"/>
                        <a:gd name="T8" fmla="*/ 3 w 11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40"/>
                        <a:gd name="T17" fmla="*/ 114 w 11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40">
                          <a:moveTo>
                            <a:pt x="3" y="0"/>
                          </a:moveTo>
                          <a:lnTo>
                            <a:pt x="0" y="16"/>
                          </a:lnTo>
                          <a:lnTo>
                            <a:pt x="111" y="40"/>
                          </a:lnTo>
                          <a:lnTo>
                            <a:pt x="114" y="2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479" y="1221"/>
                      <a:ext cx="126" cy="29"/>
                    </a:xfrm>
                    <a:custGeom>
                      <a:avLst/>
                      <a:gdLst>
                        <a:gd name="T0" fmla="*/ 0 w 123"/>
                        <a:gd name="T1" fmla="*/ 11 h 28"/>
                        <a:gd name="T2" fmla="*/ 2 w 123"/>
                        <a:gd name="T3" fmla="*/ 62 h 28"/>
                        <a:gd name="T4" fmla="*/ 218 w 123"/>
                        <a:gd name="T5" fmla="*/ 42 h 28"/>
                        <a:gd name="T6" fmla="*/ 215 w 123"/>
                        <a:gd name="T7" fmla="*/ 0 h 28"/>
                        <a:gd name="T8" fmla="*/ 0 w 123"/>
                        <a:gd name="T9" fmla="*/ 11 h 2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8"/>
                        <a:gd name="T17" fmla="*/ 123 w 123"/>
                        <a:gd name="T18" fmla="*/ 28 h 2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8">
                          <a:moveTo>
                            <a:pt x="0" y="11"/>
                          </a:moveTo>
                          <a:lnTo>
                            <a:pt x="2" y="28"/>
                          </a:lnTo>
                          <a:lnTo>
                            <a:pt x="123" y="18"/>
                          </a:lnTo>
                          <a:lnTo>
                            <a:pt x="121" y="0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3" y="1263"/>
                      <a:ext cx="124" cy="1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2" y="1299"/>
                      <a:ext cx="124" cy="16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45" y="1330"/>
                      <a:ext cx="126" cy="24"/>
                    </a:xfrm>
                    <a:custGeom>
                      <a:avLst/>
                      <a:gdLst>
                        <a:gd name="T0" fmla="*/ 1 w 123"/>
                        <a:gd name="T1" fmla="*/ 0 h 23"/>
                        <a:gd name="T2" fmla="*/ 0 w 123"/>
                        <a:gd name="T3" fmla="*/ 45 h 23"/>
                        <a:gd name="T4" fmla="*/ 216 w 123"/>
                        <a:gd name="T5" fmla="*/ 59 h 23"/>
                        <a:gd name="T6" fmla="*/ 218 w 123"/>
                        <a:gd name="T7" fmla="*/ 7 h 23"/>
                        <a:gd name="T8" fmla="*/ 1 w 123"/>
                        <a:gd name="T9" fmla="*/ 0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3"/>
                        <a:gd name="T17" fmla="*/ 123 w 123"/>
                        <a:gd name="T18" fmla="*/ 23 h 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122" y="23"/>
                          </a:lnTo>
                          <a:lnTo>
                            <a:pt x="123" y="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91" y="1034"/>
                      <a:ext cx="132" cy="43"/>
                    </a:xfrm>
                    <a:custGeom>
                      <a:avLst/>
                      <a:gdLst>
                        <a:gd name="T0" fmla="*/ 0 w 129"/>
                        <a:gd name="T1" fmla="*/ 78 h 41"/>
                        <a:gd name="T2" fmla="*/ 3 w 129"/>
                        <a:gd name="T3" fmla="*/ 126 h 41"/>
                        <a:gd name="T4" fmla="*/ 222 w 129"/>
                        <a:gd name="T5" fmla="*/ 49 h 41"/>
                        <a:gd name="T6" fmla="*/ 217 w 129"/>
                        <a:gd name="T7" fmla="*/ 0 h 41"/>
                        <a:gd name="T8" fmla="*/ 0 w 129"/>
                        <a:gd name="T9" fmla="*/ 78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1"/>
                        <a:gd name="T17" fmla="*/ 129 w 129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1">
                          <a:moveTo>
                            <a:pt x="0" y="26"/>
                          </a:moveTo>
                          <a:lnTo>
                            <a:pt x="3" y="41"/>
                          </a:lnTo>
                          <a:lnTo>
                            <a:pt x="129" y="16"/>
                          </a:lnTo>
                          <a:lnTo>
                            <a:pt x="126" y="0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92" y="1073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2" y="1106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5491" y="1146"/>
                      <a:ext cx="125" cy="28"/>
                    </a:xfrm>
                    <a:custGeom>
                      <a:avLst/>
                      <a:gdLst>
                        <a:gd name="T0" fmla="*/ 0 w 122"/>
                        <a:gd name="T1" fmla="*/ 9 h 27"/>
                        <a:gd name="T2" fmla="*/ 1 w 122"/>
                        <a:gd name="T3" fmla="*/ 61 h 27"/>
                        <a:gd name="T4" fmla="*/ 218 w 122"/>
                        <a:gd name="T5" fmla="*/ 41 h 27"/>
                        <a:gd name="T6" fmla="*/ 215 w 122"/>
                        <a:gd name="T7" fmla="*/ 0 h 27"/>
                        <a:gd name="T8" fmla="*/ 0 w 122"/>
                        <a:gd name="T9" fmla="*/ 9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2"/>
                        <a:gd name="T16" fmla="*/ 0 h 27"/>
                        <a:gd name="T17" fmla="*/ 122 w 122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2" h="27">
                          <a:moveTo>
                            <a:pt x="0" y="9"/>
                          </a:moveTo>
                          <a:lnTo>
                            <a:pt x="1" y="27"/>
                          </a:lnTo>
                          <a:lnTo>
                            <a:pt x="122" y="17"/>
                          </a:lnTo>
                          <a:lnTo>
                            <a:pt x="121" y="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474" y="858"/>
                      <a:ext cx="131" cy="58"/>
                    </a:xfrm>
                    <a:custGeom>
                      <a:avLst/>
                      <a:gdLst>
                        <a:gd name="T0" fmla="*/ 0 w 127"/>
                        <a:gd name="T1" fmla="*/ 66 h 57"/>
                        <a:gd name="T2" fmla="*/ 5 w 127"/>
                        <a:gd name="T3" fmla="*/ 81 h 57"/>
                        <a:gd name="T4" fmla="*/ 267 w 127"/>
                        <a:gd name="T5" fmla="*/ 15 h 57"/>
                        <a:gd name="T6" fmla="*/ 256 w 127"/>
                        <a:gd name="T7" fmla="*/ 0 h 57"/>
                        <a:gd name="T8" fmla="*/ 0 w 127"/>
                        <a:gd name="T9" fmla="*/ 66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7"/>
                        <a:gd name="T17" fmla="*/ 127 w 127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7">
                          <a:moveTo>
                            <a:pt x="0" y="42"/>
                          </a:moveTo>
                          <a:lnTo>
                            <a:pt x="5" y="57"/>
                          </a:lnTo>
                          <a:lnTo>
                            <a:pt x="127" y="15"/>
                          </a:lnTo>
                          <a:lnTo>
                            <a:pt x="122" y="0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5483" y="889"/>
                      <a:ext cx="131" cy="53"/>
                    </a:xfrm>
                    <a:custGeom>
                      <a:avLst/>
                      <a:gdLst>
                        <a:gd name="T0" fmla="*/ 0 w 128"/>
                        <a:gd name="T1" fmla="*/ 60 h 52"/>
                        <a:gd name="T2" fmla="*/ 5 w 128"/>
                        <a:gd name="T3" fmla="*/ 76 h 52"/>
                        <a:gd name="T4" fmla="*/ 221 w 128"/>
                        <a:gd name="T5" fmla="*/ 17 h 52"/>
                        <a:gd name="T6" fmla="*/ 214 w 128"/>
                        <a:gd name="T7" fmla="*/ 0 h 52"/>
                        <a:gd name="T8" fmla="*/ 0 w 128"/>
                        <a:gd name="T9" fmla="*/ 60 h 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8"/>
                        <a:gd name="T16" fmla="*/ 0 h 52"/>
                        <a:gd name="T17" fmla="*/ 128 w 128"/>
                        <a:gd name="T18" fmla="*/ 52 h 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8" h="52">
                          <a:moveTo>
                            <a:pt x="0" y="36"/>
                          </a:moveTo>
                          <a:lnTo>
                            <a:pt x="5" y="52"/>
                          </a:lnTo>
                          <a:lnTo>
                            <a:pt x="128" y="17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88" y="922"/>
                      <a:ext cx="130" cy="53"/>
                    </a:xfrm>
                    <a:custGeom>
                      <a:avLst/>
                      <a:gdLst>
                        <a:gd name="T0" fmla="*/ 0 w 127"/>
                        <a:gd name="T1" fmla="*/ 89 h 51"/>
                        <a:gd name="T2" fmla="*/ 5 w 127"/>
                        <a:gd name="T3" fmla="*/ 126 h 51"/>
                        <a:gd name="T4" fmla="*/ 221 w 127"/>
                        <a:gd name="T5" fmla="*/ 39 h 51"/>
                        <a:gd name="T6" fmla="*/ 214 w 127"/>
                        <a:gd name="T7" fmla="*/ 0 h 51"/>
                        <a:gd name="T8" fmla="*/ 0 w 127"/>
                        <a:gd name="T9" fmla="*/ 89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1"/>
                        <a:gd name="T17" fmla="*/ 127 w 127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1">
                          <a:moveTo>
                            <a:pt x="0" y="36"/>
                          </a:moveTo>
                          <a:lnTo>
                            <a:pt x="5" y="51"/>
                          </a:lnTo>
                          <a:lnTo>
                            <a:pt x="127" y="15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1" y="963"/>
                      <a:ext cx="132" cy="46"/>
                    </a:xfrm>
                    <a:custGeom>
                      <a:avLst/>
                      <a:gdLst>
                        <a:gd name="T0" fmla="*/ 0 w 129"/>
                        <a:gd name="T1" fmla="*/ 54 h 45"/>
                        <a:gd name="T2" fmla="*/ 4 w 129"/>
                        <a:gd name="T3" fmla="*/ 70 h 45"/>
                        <a:gd name="T4" fmla="*/ 222 w 129"/>
                        <a:gd name="T5" fmla="*/ 15 h 45"/>
                        <a:gd name="T6" fmla="*/ 217 w 129"/>
                        <a:gd name="T7" fmla="*/ 0 h 45"/>
                        <a:gd name="T8" fmla="*/ 0 w 129"/>
                        <a:gd name="T9" fmla="*/ 54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5"/>
                        <a:gd name="T17" fmla="*/ 129 w 12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5">
                          <a:moveTo>
                            <a:pt x="0" y="30"/>
                          </a:moveTo>
                          <a:lnTo>
                            <a:pt x="4" y="45"/>
                          </a:lnTo>
                          <a:lnTo>
                            <a:pt x="129" y="15"/>
                          </a:lnTo>
                          <a:lnTo>
                            <a:pt x="126" y="0"/>
                          </a:lnTo>
                          <a:lnTo>
                            <a:pt x="0" y="3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5412" y="691"/>
                      <a:ext cx="126" cy="72"/>
                    </a:xfrm>
                    <a:custGeom>
                      <a:avLst/>
                      <a:gdLst>
                        <a:gd name="T0" fmla="*/ 0 w 123"/>
                        <a:gd name="T1" fmla="*/ 112 h 70"/>
                        <a:gd name="T2" fmla="*/ 6 w 123"/>
                        <a:gd name="T3" fmla="*/ 136 h 70"/>
                        <a:gd name="T4" fmla="*/ 218 w 123"/>
                        <a:gd name="T5" fmla="*/ 14 h 70"/>
                        <a:gd name="T6" fmla="*/ 206 w 123"/>
                        <a:gd name="T7" fmla="*/ 0 h 70"/>
                        <a:gd name="T8" fmla="*/ 0 w 123"/>
                        <a:gd name="T9" fmla="*/ 112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70"/>
                        <a:gd name="T17" fmla="*/ 123 w 123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70">
                          <a:moveTo>
                            <a:pt x="0" y="56"/>
                          </a:moveTo>
                          <a:lnTo>
                            <a:pt x="6" y="70"/>
                          </a:lnTo>
                          <a:lnTo>
                            <a:pt x="123" y="14"/>
                          </a:lnTo>
                          <a:lnTo>
                            <a:pt x="116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5428" y="728"/>
                      <a:ext cx="128" cy="65"/>
                    </a:xfrm>
                    <a:custGeom>
                      <a:avLst/>
                      <a:gdLst>
                        <a:gd name="T0" fmla="*/ 0 w 124"/>
                        <a:gd name="T1" fmla="*/ 106 h 63"/>
                        <a:gd name="T2" fmla="*/ 6 w 124"/>
                        <a:gd name="T3" fmla="*/ 132 h 63"/>
                        <a:gd name="T4" fmla="*/ 265 w 124"/>
                        <a:gd name="T5" fmla="*/ 15 h 63"/>
                        <a:gd name="T6" fmla="*/ 253 w 124"/>
                        <a:gd name="T7" fmla="*/ 0 h 63"/>
                        <a:gd name="T8" fmla="*/ 0 w 124"/>
                        <a:gd name="T9" fmla="*/ 106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9"/>
                          </a:moveTo>
                          <a:lnTo>
                            <a:pt x="6" y="63"/>
                          </a:lnTo>
                          <a:lnTo>
                            <a:pt x="124" y="15"/>
                          </a:lnTo>
                          <a:lnTo>
                            <a:pt x="118" y="0"/>
                          </a:lnTo>
                          <a:lnTo>
                            <a:pt x="0" y="4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5439" y="760"/>
                      <a:ext cx="129" cy="66"/>
                    </a:xfrm>
                    <a:custGeom>
                      <a:avLst/>
                      <a:gdLst>
                        <a:gd name="T0" fmla="*/ 0 w 125"/>
                        <a:gd name="T1" fmla="*/ 106 h 64"/>
                        <a:gd name="T2" fmla="*/ 6 w 125"/>
                        <a:gd name="T3" fmla="*/ 131 h 64"/>
                        <a:gd name="T4" fmla="*/ 265 w 125"/>
                        <a:gd name="T5" fmla="*/ 15 h 64"/>
                        <a:gd name="T6" fmla="*/ 253 w 125"/>
                        <a:gd name="T7" fmla="*/ 0 h 64"/>
                        <a:gd name="T8" fmla="*/ 0 w 125"/>
                        <a:gd name="T9" fmla="*/ 106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64"/>
                        <a:gd name="T17" fmla="*/ 125 w 125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64">
                          <a:moveTo>
                            <a:pt x="0" y="50"/>
                          </a:moveTo>
                          <a:lnTo>
                            <a:pt x="6" y="64"/>
                          </a:lnTo>
                          <a:lnTo>
                            <a:pt x="125" y="15"/>
                          </a:lnTo>
                          <a:lnTo>
                            <a:pt x="119" y="0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456" y="789"/>
                      <a:ext cx="127" cy="65"/>
                    </a:xfrm>
                    <a:custGeom>
                      <a:avLst/>
                      <a:gdLst>
                        <a:gd name="T0" fmla="*/ 0 w 124"/>
                        <a:gd name="T1" fmla="*/ 104 h 63"/>
                        <a:gd name="T2" fmla="*/ 6 w 124"/>
                        <a:gd name="T3" fmla="*/ 132 h 63"/>
                        <a:gd name="T4" fmla="*/ 219 w 124"/>
                        <a:gd name="T5" fmla="*/ 14 h 63"/>
                        <a:gd name="T6" fmla="*/ 209 w 124"/>
                        <a:gd name="T7" fmla="*/ 0 h 63"/>
                        <a:gd name="T8" fmla="*/ 0 w 124"/>
                        <a:gd name="T9" fmla="*/ 104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8"/>
                          </a:moveTo>
                          <a:lnTo>
                            <a:pt x="6" y="63"/>
                          </a:lnTo>
                          <a:lnTo>
                            <a:pt x="124" y="14"/>
                          </a:lnTo>
                          <a:lnTo>
                            <a:pt x="118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5315" y="547"/>
                      <a:ext cx="121" cy="86"/>
                    </a:xfrm>
                    <a:custGeom>
                      <a:avLst/>
                      <a:gdLst>
                        <a:gd name="T0" fmla="*/ 0 w 118"/>
                        <a:gd name="T1" fmla="*/ 161 h 83"/>
                        <a:gd name="T2" fmla="*/ 9 w 118"/>
                        <a:gd name="T3" fmla="*/ 194 h 83"/>
                        <a:gd name="T4" fmla="*/ 214 w 118"/>
                        <a:gd name="T5" fmla="*/ 38 h 83"/>
                        <a:gd name="T6" fmla="*/ 199 w 118"/>
                        <a:gd name="T7" fmla="*/ 0 h 83"/>
                        <a:gd name="T8" fmla="*/ 0 w 118"/>
                        <a:gd name="T9" fmla="*/ 161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83"/>
                        <a:gd name="T17" fmla="*/ 118 w 118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83">
                          <a:moveTo>
                            <a:pt x="0" y="68"/>
                          </a:moveTo>
                          <a:lnTo>
                            <a:pt x="9" y="83"/>
                          </a:lnTo>
                          <a:lnTo>
                            <a:pt x="118" y="14"/>
                          </a:lnTo>
                          <a:lnTo>
                            <a:pt x="109" y="0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5336" y="573"/>
                      <a:ext cx="121" cy="81"/>
                    </a:xfrm>
                    <a:custGeom>
                      <a:avLst/>
                      <a:gdLst>
                        <a:gd name="T0" fmla="*/ 0 w 118"/>
                        <a:gd name="T1" fmla="*/ 120 h 79"/>
                        <a:gd name="T2" fmla="*/ 8 w 118"/>
                        <a:gd name="T3" fmla="*/ 141 h 79"/>
                        <a:gd name="T4" fmla="*/ 214 w 118"/>
                        <a:gd name="T5" fmla="*/ 13 h 79"/>
                        <a:gd name="T6" fmla="*/ 200 w 118"/>
                        <a:gd name="T7" fmla="*/ 0 h 79"/>
                        <a:gd name="T8" fmla="*/ 0 w 118"/>
                        <a:gd name="T9" fmla="*/ 12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79"/>
                        <a:gd name="T17" fmla="*/ 118 w 118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79">
                          <a:moveTo>
                            <a:pt x="0" y="65"/>
                          </a:moveTo>
                          <a:lnTo>
                            <a:pt x="8" y="79"/>
                          </a:lnTo>
                          <a:lnTo>
                            <a:pt x="118" y="13"/>
                          </a:lnTo>
                          <a:lnTo>
                            <a:pt x="110" y="0"/>
                          </a:lnTo>
                          <a:lnTo>
                            <a:pt x="0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5357" y="605"/>
                      <a:ext cx="125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64 w 121"/>
                        <a:gd name="T5" fmla="*/ 14 h 77"/>
                        <a:gd name="T6" fmla="*/ 248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377" y="628"/>
                      <a:ext cx="124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17 w 121"/>
                        <a:gd name="T5" fmla="*/ 14 h 77"/>
                        <a:gd name="T6" fmla="*/ 203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5188" y="417"/>
                      <a:ext cx="109" cy="99"/>
                    </a:xfrm>
                    <a:custGeom>
                      <a:avLst/>
                      <a:gdLst>
                        <a:gd name="T0" fmla="*/ 0 w 106"/>
                        <a:gd name="T1" fmla="*/ 176 h 96"/>
                        <a:gd name="T2" fmla="*/ 10 w 106"/>
                        <a:gd name="T3" fmla="*/ 200 h 96"/>
                        <a:gd name="T4" fmla="*/ 207 w 106"/>
                        <a:gd name="T5" fmla="*/ 12 h 96"/>
                        <a:gd name="T6" fmla="*/ 187 w 106"/>
                        <a:gd name="T7" fmla="*/ 0 h 96"/>
                        <a:gd name="T8" fmla="*/ 0 w 106"/>
                        <a:gd name="T9" fmla="*/ 176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6"/>
                        <a:gd name="T16" fmla="*/ 0 h 96"/>
                        <a:gd name="T17" fmla="*/ 106 w 106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6" h="96">
                          <a:moveTo>
                            <a:pt x="0" y="84"/>
                          </a:moveTo>
                          <a:lnTo>
                            <a:pt x="10" y="96"/>
                          </a:lnTo>
                          <a:lnTo>
                            <a:pt x="106" y="12"/>
                          </a:lnTo>
                          <a:lnTo>
                            <a:pt x="9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5220" y="443"/>
                      <a:ext cx="110" cy="98"/>
                    </a:xfrm>
                    <a:custGeom>
                      <a:avLst/>
                      <a:gdLst>
                        <a:gd name="T0" fmla="*/ 0 w 107"/>
                        <a:gd name="T1" fmla="*/ 137 h 96"/>
                        <a:gd name="T2" fmla="*/ 11 w 107"/>
                        <a:gd name="T3" fmla="*/ 155 h 96"/>
                        <a:gd name="T4" fmla="*/ 207 w 107"/>
                        <a:gd name="T5" fmla="*/ 12 h 96"/>
                        <a:gd name="T6" fmla="*/ 188 w 107"/>
                        <a:gd name="T7" fmla="*/ 0 h 96"/>
                        <a:gd name="T8" fmla="*/ 0 w 107"/>
                        <a:gd name="T9" fmla="*/ 137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6"/>
                        <a:gd name="T17" fmla="*/ 107 w 107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6">
                          <a:moveTo>
                            <a:pt x="0" y="84"/>
                          </a:moveTo>
                          <a:lnTo>
                            <a:pt x="11" y="96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243" y="465"/>
                      <a:ext cx="110" cy="100"/>
                    </a:xfrm>
                    <a:custGeom>
                      <a:avLst/>
                      <a:gdLst>
                        <a:gd name="T0" fmla="*/ 0 w 107"/>
                        <a:gd name="T1" fmla="*/ 177 h 97"/>
                        <a:gd name="T2" fmla="*/ 10 w 107"/>
                        <a:gd name="T3" fmla="*/ 200 h 97"/>
                        <a:gd name="T4" fmla="*/ 207 w 107"/>
                        <a:gd name="T5" fmla="*/ 12 h 97"/>
                        <a:gd name="T6" fmla="*/ 188 w 107"/>
                        <a:gd name="T7" fmla="*/ 0 h 97"/>
                        <a:gd name="T8" fmla="*/ 0 w 107"/>
                        <a:gd name="T9" fmla="*/ 17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7"/>
                        <a:gd name="T17" fmla="*/ 107 w 107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7">
                          <a:moveTo>
                            <a:pt x="0" y="85"/>
                          </a:moveTo>
                          <a:lnTo>
                            <a:pt x="10" y="97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5269" y="490"/>
                      <a:ext cx="113" cy="95"/>
                    </a:xfrm>
                    <a:custGeom>
                      <a:avLst/>
                      <a:gdLst>
                        <a:gd name="T0" fmla="*/ 0 w 110"/>
                        <a:gd name="T1" fmla="*/ 135 h 93"/>
                        <a:gd name="T2" fmla="*/ 10 w 110"/>
                        <a:gd name="T3" fmla="*/ 153 h 93"/>
                        <a:gd name="T4" fmla="*/ 208 w 110"/>
                        <a:gd name="T5" fmla="*/ 12 h 93"/>
                        <a:gd name="T6" fmla="*/ 192 w 110"/>
                        <a:gd name="T7" fmla="*/ 0 h 93"/>
                        <a:gd name="T8" fmla="*/ 0 w 110"/>
                        <a:gd name="T9" fmla="*/ 135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93"/>
                        <a:gd name="T17" fmla="*/ 110 w 110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93">
                          <a:moveTo>
                            <a:pt x="0" y="81"/>
                          </a:moveTo>
                          <a:lnTo>
                            <a:pt x="10" y="93"/>
                          </a:lnTo>
                          <a:lnTo>
                            <a:pt x="110" y="12"/>
                          </a:lnTo>
                          <a:lnTo>
                            <a:pt x="101" y="0"/>
                          </a:lnTo>
                          <a:lnTo>
                            <a:pt x="0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031" y="326"/>
                      <a:ext cx="88" cy="97"/>
                    </a:xfrm>
                    <a:custGeom>
                      <a:avLst/>
                      <a:gdLst>
                        <a:gd name="T0" fmla="*/ 0 w 86"/>
                        <a:gd name="T1" fmla="*/ 137 h 95"/>
                        <a:gd name="T2" fmla="*/ 15 w 86"/>
                        <a:gd name="T3" fmla="*/ 155 h 95"/>
                        <a:gd name="T4" fmla="*/ 147 w 86"/>
                        <a:gd name="T5" fmla="*/ 13 h 95"/>
                        <a:gd name="T6" fmla="*/ 124 w 86"/>
                        <a:gd name="T7" fmla="*/ 0 h 95"/>
                        <a:gd name="T8" fmla="*/ 0 w 86"/>
                        <a:gd name="T9" fmla="*/ 137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6"/>
                        <a:gd name="T16" fmla="*/ 0 h 95"/>
                        <a:gd name="T17" fmla="*/ 86 w 86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6" h="95">
                          <a:moveTo>
                            <a:pt x="0" y="83"/>
                          </a:moveTo>
                          <a:lnTo>
                            <a:pt x="15" y="95"/>
                          </a:lnTo>
                          <a:lnTo>
                            <a:pt x="86" y="13"/>
                          </a:lnTo>
                          <a:lnTo>
                            <a:pt x="71" y="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5067" y="344"/>
                      <a:ext cx="87" cy="98"/>
                    </a:xfrm>
                    <a:custGeom>
                      <a:avLst/>
                      <a:gdLst>
                        <a:gd name="T0" fmla="*/ 0 w 85"/>
                        <a:gd name="T1" fmla="*/ 174 h 95"/>
                        <a:gd name="T2" fmla="*/ 14 w 85"/>
                        <a:gd name="T3" fmla="*/ 199 h 95"/>
                        <a:gd name="T4" fmla="*/ 146 w 85"/>
                        <a:gd name="T5" fmla="*/ 12 h 95"/>
                        <a:gd name="T6" fmla="*/ 125 w 85"/>
                        <a:gd name="T7" fmla="*/ 0 h 95"/>
                        <a:gd name="T8" fmla="*/ 0 w 85"/>
                        <a:gd name="T9" fmla="*/ 174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5"/>
                        <a:gd name="T16" fmla="*/ 0 h 95"/>
                        <a:gd name="T17" fmla="*/ 85 w 85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5" h="95">
                          <a:moveTo>
                            <a:pt x="0" y="82"/>
                          </a:moveTo>
                          <a:lnTo>
                            <a:pt x="14" y="95"/>
                          </a:lnTo>
                          <a:lnTo>
                            <a:pt x="85" y="12"/>
                          </a:lnTo>
                          <a:lnTo>
                            <a:pt x="71" y="0"/>
                          </a:lnTo>
                          <a:lnTo>
                            <a:pt x="0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105" y="358"/>
                      <a:ext cx="90" cy="101"/>
                    </a:xfrm>
                    <a:custGeom>
                      <a:avLst/>
                      <a:gdLst>
                        <a:gd name="T0" fmla="*/ 0 w 88"/>
                        <a:gd name="T1" fmla="*/ 179 h 98"/>
                        <a:gd name="T2" fmla="*/ 13 w 88"/>
                        <a:gd name="T3" fmla="*/ 201 h 98"/>
                        <a:gd name="T4" fmla="*/ 148 w 88"/>
                        <a:gd name="T5" fmla="*/ 11 h 98"/>
                        <a:gd name="T6" fmla="*/ 129 w 88"/>
                        <a:gd name="T7" fmla="*/ 0 h 98"/>
                        <a:gd name="T8" fmla="*/ 0 w 88"/>
                        <a:gd name="T9" fmla="*/ 179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"/>
                        <a:gd name="T16" fmla="*/ 0 h 98"/>
                        <a:gd name="T17" fmla="*/ 88 w 8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" h="98">
                          <a:moveTo>
                            <a:pt x="0" y="87"/>
                          </a:moveTo>
                          <a:lnTo>
                            <a:pt x="13" y="98"/>
                          </a:lnTo>
                          <a:lnTo>
                            <a:pt x="88" y="11"/>
                          </a:lnTo>
                          <a:lnTo>
                            <a:pt x="75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5128" y="374"/>
                      <a:ext cx="105" cy="104"/>
                    </a:xfrm>
                    <a:custGeom>
                      <a:avLst/>
                      <a:gdLst>
                        <a:gd name="T0" fmla="*/ 0 w 102"/>
                        <a:gd name="T1" fmla="*/ 182 h 101"/>
                        <a:gd name="T2" fmla="*/ 11 w 102"/>
                        <a:gd name="T3" fmla="*/ 202 h 101"/>
                        <a:gd name="T4" fmla="*/ 203 w 102"/>
                        <a:gd name="T5" fmla="*/ 12 h 101"/>
                        <a:gd name="T6" fmla="*/ 183 w 102"/>
                        <a:gd name="T7" fmla="*/ 0 h 101"/>
                        <a:gd name="T8" fmla="*/ 0 w 102"/>
                        <a:gd name="T9" fmla="*/ 182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2"/>
                        <a:gd name="T16" fmla="*/ 0 h 101"/>
                        <a:gd name="T17" fmla="*/ 102 w 10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2" h="101">
                          <a:moveTo>
                            <a:pt x="0" y="90"/>
                          </a:moveTo>
                          <a:lnTo>
                            <a:pt x="11" y="101"/>
                          </a:lnTo>
                          <a:lnTo>
                            <a:pt x="102" y="12"/>
                          </a:lnTo>
                          <a:lnTo>
                            <a:pt x="91" y="0"/>
                          </a:lnTo>
                          <a:lnTo>
                            <a:pt x="0" y="9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4855" y="262"/>
                      <a:ext cx="66" cy="98"/>
                    </a:xfrm>
                    <a:custGeom>
                      <a:avLst/>
                      <a:gdLst>
                        <a:gd name="T0" fmla="*/ 0 w 64"/>
                        <a:gd name="T1" fmla="*/ 142 h 96"/>
                        <a:gd name="T2" fmla="*/ 15 w 64"/>
                        <a:gd name="T3" fmla="*/ 155 h 96"/>
                        <a:gd name="T4" fmla="*/ 131 w 64"/>
                        <a:gd name="T5" fmla="*/ 8 h 96"/>
                        <a:gd name="T6" fmla="*/ 105 w 64"/>
                        <a:gd name="T7" fmla="*/ 0 h 96"/>
                        <a:gd name="T8" fmla="*/ 0 w 64"/>
                        <a:gd name="T9" fmla="*/ 142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96"/>
                        <a:gd name="T17" fmla="*/ 64 w 64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96">
                          <a:moveTo>
                            <a:pt x="0" y="87"/>
                          </a:moveTo>
                          <a:lnTo>
                            <a:pt x="15" y="96"/>
                          </a:lnTo>
                          <a:lnTo>
                            <a:pt x="64" y="8"/>
                          </a:lnTo>
                          <a:lnTo>
                            <a:pt x="49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895" y="272"/>
                      <a:ext cx="68" cy="100"/>
                    </a:xfrm>
                    <a:custGeom>
                      <a:avLst/>
                      <a:gdLst>
                        <a:gd name="T0" fmla="*/ 0 w 66"/>
                        <a:gd name="T1" fmla="*/ 182 h 97"/>
                        <a:gd name="T2" fmla="*/ 41 w 66"/>
                        <a:gd name="T3" fmla="*/ 200 h 97"/>
                        <a:gd name="T4" fmla="*/ 133 w 66"/>
                        <a:gd name="T5" fmla="*/ 9 h 97"/>
                        <a:gd name="T6" fmla="*/ 105 w 66"/>
                        <a:gd name="T7" fmla="*/ 0 h 97"/>
                        <a:gd name="T8" fmla="*/ 0 w 66"/>
                        <a:gd name="T9" fmla="*/ 182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6"/>
                        <a:gd name="T16" fmla="*/ 0 h 97"/>
                        <a:gd name="T17" fmla="*/ 66 w 66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6" h="97">
                          <a:moveTo>
                            <a:pt x="0" y="88"/>
                          </a:moveTo>
                          <a:lnTo>
                            <a:pt x="17" y="97"/>
                          </a:lnTo>
                          <a:lnTo>
                            <a:pt x="66" y="9"/>
                          </a:lnTo>
                          <a:lnTo>
                            <a:pt x="50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4930" y="279"/>
                      <a:ext cx="74" cy="104"/>
                    </a:xfrm>
                    <a:custGeom>
                      <a:avLst/>
                      <a:gdLst>
                        <a:gd name="T0" fmla="*/ 0 w 72"/>
                        <a:gd name="T1" fmla="*/ 185 h 101"/>
                        <a:gd name="T2" fmla="*/ 15 w 72"/>
                        <a:gd name="T3" fmla="*/ 202 h 101"/>
                        <a:gd name="T4" fmla="*/ 136 w 72"/>
                        <a:gd name="T5" fmla="*/ 9 h 101"/>
                        <a:gd name="T6" fmla="*/ 112 w 72"/>
                        <a:gd name="T7" fmla="*/ 0 h 101"/>
                        <a:gd name="T8" fmla="*/ 0 w 72"/>
                        <a:gd name="T9" fmla="*/ 185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1"/>
                        <a:gd name="T17" fmla="*/ 72 w 7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1">
                          <a:moveTo>
                            <a:pt x="0" y="92"/>
                          </a:moveTo>
                          <a:lnTo>
                            <a:pt x="15" y="101"/>
                          </a:lnTo>
                          <a:lnTo>
                            <a:pt x="72" y="9"/>
                          </a:lnTo>
                          <a:lnTo>
                            <a:pt x="5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4966" y="297"/>
                      <a:ext cx="80" cy="100"/>
                    </a:xfrm>
                    <a:custGeom>
                      <a:avLst/>
                      <a:gdLst>
                        <a:gd name="T0" fmla="*/ 0 w 78"/>
                        <a:gd name="T1" fmla="*/ 142 h 98"/>
                        <a:gd name="T2" fmla="*/ 14 w 78"/>
                        <a:gd name="T3" fmla="*/ 157 h 98"/>
                        <a:gd name="T4" fmla="*/ 141 w 78"/>
                        <a:gd name="T5" fmla="*/ 11 h 98"/>
                        <a:gd name="T6" fmla="*/ 119 w 78"/>
                        <a:gd name="T7" fmla="*/ 0 h 98"/>
                        <a:gd name="T8" fmla="*/ 0 w 78"/>
                        <a:gd name="T9" fmla="*/ 14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8"/>
                        <a:gd name="T16" fmla="*/ 0 h 98"/>
                        <a:gd name="T17" fmla="*/ 78 w 7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8" h="98">
                          <a:moveTo>
                            <a:pt x="0" y="88"/>
                          </a:moveTo>
                          <a:lnTo>
                            <a:pt x="14" y="98"/>
                          </a:lnTo>
                          <a:lnTo>
                            <a:pt x="78" y="11"/>
                          </a:lnTo>
                          <a:lnTo>
                            <a:pt x="64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691" y="225"/>
                      <a:ext cx="52" cy="104"/>
                    </a:xfrm>
                    <a:custGeom>
                      <a:avLst/>
                      <a:gdLst>
                        <a:gd name="T0" fmla="*/ 0 w 51"/>
                        <a:gd name="T1" fmla="*/ 190 h 101"/>
                        <a:gd name="T2" fmla="*/ 18 w 51"/>
                        <a:gd name="T3" fmla="*/ 202 h 101"/>
                        <a:gd name="T4" fmla="*/ 75 w 51"/>
                        <a:gd name="T5" fmla="*/ 6 h 101"/>
                        <a:gd name="T6" fmla="*/ 57 w 51"/>
                        <a:gd name="T7" fmla="*/ 0 h 101"/>
                        <a:gd name="T8" fmla="*/ 0 w 51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01"/>
                        <a:gd name="T17" fmla="*/ 51 w 51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01">
                          <a:moveTo>
                            <a:pt x="0" y="95"/>
                          </a:moveTo>
                          <a:lnTo>
                            <a:pt x="18" y="101"/>
                          </a:lnTo>
                          <a:lnTo>
                            <a:pt x="51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738" y="233"/>
                      <a:ext cx="50" cy="104"/>
                    </a:xfrm>
                    <a:custGeom>
                      <a:avLst/>
                      <a:gdLst>
                        <a:gd name="T0" fmla="*/ 0 w 49"/>
                        <a:gd name="T1" fmla="*/ 190 h 101"/>
                        <a:gd name="T2" fmla="*/ 16 w 49"/>
                        <a:gd name="T3" fmla="*/ 202 h 101"/>
                        <a:gd name="T4" fmla="*/ 73 w 49"/>
                        <a:gd name="T5" fmla="*/ 6 h 101"/>
                        <a:gd name="T6" fmla="*/ 57 w 49"/>
                        <a:gd name="T7" fmla="*/ 0 h 101"/>
                        <a:gd name="T8" fmla="*/ 0 w 49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101"/>
                        <a:gd name="T17" fmla="*/ 49 w 49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101">
                          <a:moveTo>
                            <a:pt x="0" y="95"/>
                          </a:moveTo>
                          <a:lnTo>
                            <a:pt x="16" y="101"/>
                          </a:lnTo>
                          <a:lnTo>
                            <a:pt x="49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80" y="238"/>
                      <a:ext cx="59" cy="103"/>
                    </a:xfrm>
                    <a:custGeom>
                      <a:avLst/>
                      <a:gdLst>
                        <a:gd name="T0" fmla="*/ 0 w 57"/>
                        <a:gd name="T1" fmla="*/ 188 h 100"/>
                        <a:gd name="T2" fmla="*/ 41 w 57"/>
                        <a:gd name="T3" fmla="*/ 203 h 100"/>
                        <a:gd name="T4" fmla="*/ 128 w 57"/>
                        <a:gd name="T5" fmla="*/ 8 h 100"/>
                        <a:gd name="T6" fmla="*/ 91 w 57"/>
                        <a:gd name="T7" fmla="*/ 0 h 100"/>
                        <a:gd name="T8" fmla="*/ 0 w 57"/>
                        <a:gd name="T9" fmla="*/ 188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0" y="93"/>
                          </a:moveTo>
                          <a:lnTo>
                            <a:pt x="17" y="100"/>
                          </a:lnTo>
                          <a:lnTo>
                            <a:pt x="57" y="8"/>
                          </a:lnTo>
                          <a:lnTo>
                            <a:pt x="40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4428" y="220"/>
                      <a:ext cx="34" cy="96"/>
                    </a:xfrm>
                    <a:custGeom>
                      <a:avLst/>
                      <a:gdLst>
                        <a:gd name="T0" fmla="*/ 0 w 33"/>
                        <a:gd name="T1" fmla="*/ 149 h 94"/>
                        <a:gd name="T2" fmla="*/ 43 w 33"/>
                        <a:gd name="T3" fmla="*/ 154 h 94"/>
                        <a:gd name="T4" fmla="*/ 64 w 33"/>
                        <a:gd name="T5" fmla="*/ 3 h 94"/>
                        <a:gd name="T6" fmla="*/ 15 w 33"/>
                        <a:gd name="T7" fmla="*/ 0 h 94"/>
                        <a:gd name="T8" fmla="*/ 0 w 33"/>
                        <a:gd name="T9" fmla="*/ 149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4"/>
                        <a:gd name="T17" fmla="*/ 33 w 3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4">
                          <a:moveTo>
                            <a:pt x="0" y="91"/>
                          </a:moveTo>
                          <a:lnTo>
                            <a:pt x="19" y="94"/>
                          </a:lnTo>
                          <a:lnTo>
                            <a:pt x="33" y="3"/>
                          </a:lnTo>
                          <a:lnTo>
                            <a:pt x="15" y="0"/>
                          </a:lnTo>
                          <a:lnTo>
                            <a:pt x="0" y="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475" y="212"/>
                      <a:ext cx="40" cy="106"/>
                    </a:xfrm>
                    <a:custGeom>
                      <a:avLst/>
                      <a:gdLst>
                        <a:gd name="T0" fmla="*/ 0 w 39"/>
                        <a:gd name="T1" fmla="*/ 196 h 103"/>
                        <a:gd name="T2" fmla="*/ 18 w 39"/>
                        <a:gd name="T3" fmla="*/ 204 h 103"/>
                        <a:gd name="T4" fmla="*/ 67 w 39"/>
                        <a:gd name="T5" fmla="*/ 4 h 103"/>
                        <a:gd name="T6" fmla="*/ 45 w 39"/>
                        <a:gd name="T7" fmla="*/ 0 h 103"/>
                        <a:gd name="T8" fmla="*/ 0 w 39"/>
                        <a:gd name="T9" fmla="*/ 19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3"/>
                        <a:gd name="T17" fmla="*/ 39 w 39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3">
                          <a:moveTo>
                            <a:pt x="0" y="99"/>
                          </a:moveTo>
                          <a:lnTo>
                            <a:pt x="18" y="103"/>
                          </a:lnTo>
                          <a:lnTo>
                            <a:pt x="39" y="4"/>
                          </a:lnTo>
                          <a:lnTo>
                            <a:pt x="21" y="0"/>
                          </a:lnTo>
                          <a:lnTo>
                            <a:pt x="0" y="9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521" y="208"/>
                      <a:ext cx="40" cy="105"/>
                    </a:xfrm>
                    <a:custGeom>
                      <a:avLst/>
                      <a:gdLst>
                        <a:gd name="T0" fmla="*/ 0 w 39"/>
                        <a:gd name="T1" fmla="*/ 195 h 102"/>
                        <a:gd name="T2" fmla="*/ 17 w 39"/>
                        <a:gd name="T3" fmla="*/ 203 h 102"/>
                        <a:gd name="T4" fmla="*/ 67 w 39"/>
                        <a:gd name="T5" fmla="*/ 4 h 102"/>
                        <a:gd name="T6" fmla="*/ 46 w 39"/>
                        <a:gd name="T7" fmla="*/ 0 h 102"/>
                        <a:gd name="T8" fmla="*/ 0 w 39"/>
                        <a:gd name="T9" fmla="*/ 195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2"/>
                        <a:gd name="T17" fmla="*/ 39 w 3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2">
                          <a:moveTo>
                            <a:pt x="0" y="98"/>
                          </a:moveTo>
                          <a:lnTo>
                            <a:pt x="17" y="102"/>
                          </a:lnTo>
                          <a:lnTo>
                            <a:pt x="39" y="4"/>
                          </a:lnTo>
                          <a:lnTo>
                            <a:pt x="22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67" y="209"/>
                      <a:ext cx="43" cy="106"/>
                    </a:xfrm>
                    <a:custGeom>
                      <a:avLst/>
                      <a:gdLst>
                        <a:gd name="T0" fmla="*/ 0 w 42"/>
                        <a:gd name="T1" fmla="*/ 193 h 103"/>
                        <a:gd name="T2" fmla="*/ 18 w 42"/>
                        <a:gd name="T3" fmla="*/ 204 h 103"/>
                        <a:gd name="T4" fmla="*/ 68 w 42"/>
                        <a:gd name="T5" fmla="*/ 5 h 103"/>
                        <a:gd name="T6" fmla="*/ 48 w 42"/>
                        <a:gd name="T7" fmla="*/ 0 h 103"/>
                        <a:gd name="T8" fmla="*/ 0 w 42"/>
                        <a:gd name="T9" fmla="*/ 193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03"/>
                        <a:gd name="T17" fmla="*/ 42 w 42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03">
                          <a:moveTo>
                            <a:pt x="0" y="98"/>
                          </a:moveTo>
                          <a:lnTo>
                            <a:pt x="18" y="103"/>
                          </a:lnTo>
                          <a:lnTo>
                            <a:pt x="42" y="5"/>
                          </a:lnTo>
                          <a:lnTo>
                            <a:pt x="24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206" y="245"/>
                      <a:ext cx="23" cy="97"/>
                    </a:xfrm>
                    <a:custGeom>
                      <a:avLst/>
                      <a:gdLst>
                        <a:gd name="T0" fmla="*/ 0 w 23"/>
                        <a:gd name="T1" fmla="*/ 197 h 94"/>
                        <a:gd name="T2" fmla="*/ 17 w 23"/>
                        <a:gd name="T3" fmla="*/ 198 h 94"/>
                        <a:gd name="T4" fmla="*/ 23 w 23"/>
                        <a:gd name="T5" fmla="*/ 1 h 94"/>
                        <a:gd name="T6" fmla="*/ 5 w 23"/>
                        <a:gd name="T7" fmla="*/ 0 h 94"/>
                        <a:gd name="T8" fmla="*/ 0 w 23"/>
                        <a:gd name="T9" fmla="*/ 19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5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3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253" y="239"/>
                      <a:ext cx="20" cy="96"/>
                    </a:xfrm>
                    <a:custGeom>
                      <a:avLst/>
                      <a:gdLst>
                        <a:gd name="T0" fmla="*/ 0 w 19"/>
                        <a:gd name="T1" fmla="*/ 197 h 93"/>
                        <a:gd name="T2" fmla="*/ 58 w 19"/>
                        <a:gd name="T3" fmla="*/ 197 h 93"/>
                        <a:gd name="T4" fmla="*/ 61 w 19"/>
                        <a:gd name="T5" fmla="*/ 1 h 93"/>
                        <a:gd name="T6" fmla="*/ 1 w 19"/>
                        <a:gd name="T7" fmla="*/ 0 h 93"/>
                        <a:gd name="T8" fmla="*/ 0 w 19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93"/>
                        <a:gd name="T17" fmla="*/ 19 w 19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93">
                          <a:moveTo>
                            <a:pt x="0" y="93"/>
                          </a:moveTo>
                          <a:lnTo>
                            <a:pt x="18" y="93"/>
                          </a:lnTo>
                          <a:lnTo>
                            <a:pt x="19" y="1"/>
                          </a:lnTo>
                          <a:lnTo>
                            <a:pt x="1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302" y="233"/>
                      <a:ext cx="23" cy="96"/>
                    </a:xfrm>
                    <a:custGeom>
                      <a:avLst/>
                      <a:gdLst>
                        <a:gd name="T0" fmla="*/ 0 w 22"/>
                        <a:gd name="T1" fmla="*/ 197 h 93"/>
                        <a:gd name="T2" fmla="*/ 53 w 22"/>
                        <a:gd name="T3" fmla="*/ 197 h 93"/>
                        <a:gd name="T4" fmla="*/ 60 w 22"/>
                        <a:gd name="T5" fmla="*/ 0 h 93"/>
                        <a:gd name="T6" fmla="*/ 3 w 22"/>
                        <a:gd name="T7" fmla="*/ 0 h 93"/>
                        <a:gd name="T8" fmla="*/ 0 w 22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93"/>
                        <a:gd name="T17" fmla="*/ 22 w 22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93">
                          <a:moveTo>
                            <a:pt x="0" y="93"/>
                          </a:moveTo>
                          <a:lnTo>
                            <a:pt x="19" y="93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350" y="226"/>
                      <a:ext cx="23" cy="96"/>
                    </a:xfrm>
                    <a:custGeom>
                      <a:avLst/>
                      <a:gdLst>
                        <a:gd name="T0" fmla="*/ 0 w 23"/>
                        <a:gd name="T1" fmla="*/ 152 h 94"/>
                        <a:gd name="T2" fmla="*/ 17 w 23"/>
                        <a:gd name="T3" fmla="*/ 154 h 94"/>
                        <a:gd name="T4" fmla="*/ 23 w 23"/>
                        <a:gd name="T5" fmla="*/ 1 h 94"/>
                        <a:gd name="T6" fmla="*/ 6 w 23"/>
                        <a:gd name="T7" fmla="*/ 0 h 94"/>
                        <a:gd name="T8" fmla="*/ 0 w 23"/>
                        <a:gd name="T9" fmla="*/ 152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6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964" y="310"/>
                      <a:ext cx="38" cy="89"/>
                    </a:xfrm>
                    <a:custGeom>
                      <a:avLst/>
                      <a:gdLst>
                        <a:gd name="T0" fmla="*/ 18 w 37"/>
                        <a:gd name="T1" fmla="*/ 148 h 87"/>
                        <a:gd name="T2" fmla="*/ 66 w 37"/>
                        <a:gd name="T3" fmla="*/ 142 h 87"/>
                        <a:gd name="T4" fmla="*/ 43 w 37"/>
                        <a:gd name="T5" fmla="*/ 0 h 87"/>
                        <a:gd name="T6" fmla="*/ 0 w 37"/>
                        <a:gd name="T7" fmla="*/ 4 h 87"/>
                        <a:gd name="T8" fmla="*/ 18 w 37"/>
                        <a:gd name="T9" fmla="*/ 148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7"/>
                        <a:gd name="T17" fmla="*/ 37 w 37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7">
                          <a:moveTo>
                            <a:pt x="18" y="87"/>
                          </a:moveTo>
                          <a:lnTo>
                            <a:pt x="37" y="83"/>
                          </a:lnTo>
                          <a:lnTo>
                            <a:pt x="19" y="0"/>
                          </a:lnTo>
                          <a:lnTo>
                            <a:pt x="0" y="4"/>
                          </a:lnTo>
                          <a:lnTo>
                            <a:pt x="18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013" y="297"/>
                      <a:ext cx="38" cy="87"/>
                    </a:xfrm>
                    <a:custGeom>
                      <a:avLst/>
                      <a:gdLst>
                        <a:gd name="T0" fmla="*/ 44 w 37"/>
                        <a:gd name="T1" fmla="*/ 146 h 85"/>
                        <a:gd name="T2" fmla="*/ 66 w 37"/>
                        <a:gd name="T3" fmla="*/ 140 h 85"/>
                        <a:gd name="T4" fmla="*/ 17 w 37"/>
                        <a:gd name="T5" fmla="*/ 0 h 85"/>
                        <a:gd name="T6" fmla="*/ 0 w 37"/>
                        <a:gd name="T7" fmla="*/ 4 h 85"/>
                        <a:gd name="T8" fmla="*/ 44 w 37"/>
                        <a:gd name="T9" fmla="*/ 146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5"/>
                        <a:gd name="T17" fmla="*/ 37 w 37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5">
                          <a:moveTo>
                            <a:pt x="20" y="85"/>
                          </a:moveTo>
                          <a:lnTo>
                            <a:pt x="37" y="81"/>
                          </a:lnTo>
                          <a:lnTo>
                            <a:pt x="17" y="0"/>
                          </a:lnTo>
                          <a:lnTo>
                            <a:pt x="0" y="4"/>
                          </a:lnTo>
                          <a:lnTo>
                            <a:pt x="2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058" y="282"/>
                      <a:ext cx="36" cy="90"/>
                    </a:xfrm>
                    <a:custGeom>
                      <a:avLst/>
                      <a:gdLst>
                        <a:gd name="T0" fmla="*/ 17 w 35"/>
                        <a:gd name="T1" fmla="*/ 194 h 87"/>
                        <a:gd name="T2" fmla="*/ 65 w 35"/>
                        <a:gd name="T3" fmla="*/ 186 h 87"/>
                        <a:gd name="T4" fmla="*/ 42 w 35"/>
                        <a:gd name="T5" fmla="*/ 0 h 87"/>
                        <a:gd name="T6" fmla="*/ 0 w 35"/>
                        <a:gd name="T7" fmla="*/ 4 h 87"/>
                        <a:gd name="T8" fmla="*/ 17 w 35"/>
                        <a:gd name="T9" fmla="*/ 194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87"/>
                        <a:gd name="T17" fmla="*/ 35 w 35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87">
                          <a:moveTo>
                            <a:pt x="17" y="87"/>
                          </a:moveTo>
                          <a:lnTo>
                            <a:pt x="35" y="83"/>
                          </a:lnTo>
                          <a:lnTo>
                            <a:pt x="18" y="0"/>
                          </a:lnTo>
                          <a:lnTo>
                            <a:pt x="0" y="4"/>
                          </a:lnTo>
                          <a:lnTo>
                            <a:pt x="17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104" y="263"/>
                      <a:ext cx="32" cy="97"/>
                    </a:xfrm>
                    <a:custGeom>
                      <a:avLst/>
                      <a:gdLst>
                        <a:gd name="T0" fmla="*/ 14 w 31"/>
                        <a:gd name="T1" fmla="*/ 155 h 95"/>
                        <a:gd name="T2" fmla="*/ 63 w 31"/>
                        <a:gd name="T3" fmla="*/ 150 h 95"/>
                        <a:gd name="T4" fmla="*/ 41 w 31"/>
                        <a:gd name="T5" fmla="*/ 0 h 95"/>
                        <a:gd name="T6" fmla="*/ 0 w 31"/>
                        <a:gd name="T7" fmla="*/ 3 h 95"/>
                        <a:gd name="T8" fmla="*/ 14 w 31"/>
                        <a:gd name="T9" fmla="*/ 15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"/>
                        <a:gd name="T16" fmla="*/ 0 h 95"/>
                        <a:gd name="T17" fmla="*/ 31 w 3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" h="95">
                          <a:moveTo>
                            <a:pt x="14" y="95"/>
                          </a:moveTo>
                          <a:lnTo>
                            <a:pt x="31" y="92"/>
                          </a:lnTo>
                          <a:lnTo>
                            <a:pt x="17" y="0"/>
                          </a:lnTo>
                          <a:lnTo>
                            <a:pt x="0" y="3"/>
                          </a:lnTo>
                          <a:lnTo>
                            <a:pt x="14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643" y="439"/>
                      <a:ext cx="62" cy="83"/>
                    </a:xfrm>
                    <a:custGeom>
                      <a:avLst/>
                      <a:gdLst>
                        <a:gd name="T0" fmla="*/ 69 w 61"/>
                        <a:gd name="T1" fmla="*/ 142 h 81"/>
                        <a:gd name="T2" fmla="*/ 85 w 61"/>
                        <a:gd name="T3" fmla="*/ 126 h 81"/>
                        <a:gd name="T4" fmla="*/ 16 w 61"/>
                        <a:gd name="T5" fmla="*/ 0 h 81"/>
                        <a:gd name="T6" fmla="*/ 0 w 61"/>
                        <a:gd name="T7" fmla="*/ 10 h 81"/>
                        <a:gd name="T8" fmla="*/ 69 w 61"/>
                        <a:gd name="T9" fmla="*/ 142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81"/>
                        <a:gd name="T17" fmla="*/ 61 w 61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81">
                          <a:moveTo>
                            <a:pt x="45" y="81"/>
                          </a:moveTo>
                          <a:lnTo>
                            <a:pt x="61" y="70"/>
                          </a:lnTo>
                          <a:lnTo>
                            <a:pt x="16" y="0"/>
                          </a:lnTo>
                          <a:lnTo>
                            <a:pt x="0" y="10"/>
                          </a:lnTo>
                          <a:lnTo>
                            <a:pt x="45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735" y="394"/>
                      <a:ext cx="60" cy="85"/>
                    </a:xfrm>
                    <a:custGeom>
                      <a:avLst/>
                      <a:gdLst>
                        <a:gd name="T0" fmla="*/ 92 w 58"/>
                        <a:gd name="T1" fmla="*/ 193 h 82"/>
                        <a:gd name="T2" fmla="*/ 128 w 58"/>
                        <a:gd name="T3" fmla="*/ 172 h 82"/>
                        <a:gd name="T4" fmla="*/ 41 w 58"/>
                        <a:gd name="T5" fmla="*/ 0 h 82"/>
                        <a:gd name="T6" fmla="*/ 0 w 58"/>
                        <a:gd name="T7" fmla="*/ 9 h 82"/>
                        <a:gd name="T8" fmla="*/ 92 w 58"/>
                        <a:gd name="T9" fmla="*/ 193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82"/>
                        <a:gd name="T17" fmla="*/ 58 w 58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82">
                          <a:moveTo>
                            <a:pt x="41" y="82"/>
                          </a:moveTo>
                          <a:lnTo>
                            <a:pt x="58" y="72"/>
                          </a:lnTo>
                          <a:lnTo>
                            <a:pt x="17" y="0"/>
                          </a:lnTo>
                          <a:lnTo>
                            <a:pt x="0" y="9"/>
                          </a:lnTo>
                          <a:lnTo>
                            <a:pt x="41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783" y="373"/>
                      <a:ext cx="50" cy="85"/>
                    </a:xfrm>
                    <a:custGeom>
                      <a:avLst/>
                      <a:gdLst>
                        <a:gd name="T0" fmla="*/ 57 w 49"/>
                        <a:gd name="T1" fmla="*/ 144 h 83"/>
                        <a:gd name="T2" fmla="*/ 73 w 49"/>
                        <a:gd name="T3" fmla="*/ 134 h 83"/>
                        <a:gd name="T4" fmla="*/ 16 w 49"/>
                        <a:gd name="T5" fmla="*/ 0 h 83"/>
                        <a:gd name="T6" fmla="*/ 0 w 49"/>
                        <a:gd name="T7" fmla="*/ 6 h 83"/>
                        <a:gd name="T8" fmla="*/ 57 w 49"/>
                        <a:gd name="T9" fmla="*/ 144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3"/>
                        <a:gd name="T17" fmla="*/ 49 w 49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3">
                          <a:moveTo>
                            <a:pt x="33" y="83"/>
                          </a:moveTo>
                          <a:lnTo>
                            <a:pt x="49" y="76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3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825" y="358"/>
                      <a:ext cx="50" cy="87"/>
                    </a:xfrm>
                    <a:custGeom>
                      <a:avLst/>
                      <a:gdLst>
                        <a:gd name="T0" fmla="*/ 58 w 49"/>
                        <a:gd name="T1" fmla="*/ 194 h 84"/>
                        <a:gd name="T2" fmla="*/ 73 w 49"/>
                        <a:gd name="T3" fmla="*/ 181 h 84"/>
                        <a:gd name="T4" fmla="*/ 16 w 49"/>
                        <a:gd name="T5" fmla="*/ 0 h 84"/>
                        <a:gd name="T6" fmla="*/ 0 w 49"/>
                        <a:gd name="T7" fmla="*/ 6 h 84"/>
                        <a:gd name="T8" fmla="*/ 58 w 49"/>
                        <a:gd name="T9" fmla="*/ 194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4"/>
                        <a:gd name="T17" fmla="*/ 49 w 49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4">
                          <a:moveTo>
                            <a:pt x="34" y="84"/>
                          </a:moveTo>
                          <a:lnTo>
                            <a:pt x="49" y="78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4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3875" y="338"/>
                      <a:ext cx="43" cy="88"/>
                    </a:xfrm>
                    <a:custGeom>
                      <a:avLst/>
                      <a:gdLst>
                        <a:gd name="T0" fmla="*/ 50 w 42"/>
                        <a:gd name="T1" fmla="*/ 147 h 86"/>
                        <a:gd name="T2" fmla="*/ 68 w 42"/>
                        <a:gd name="T3" fmla="*/ 139 h 86"/>
                        <a:gd name="T4" fmla="*/ 17 w 42"/>
                        <a:gd name="T5" fmla="*/ 0 h 86"/>
                        <a:gd name="T6" fmla="*/ 0 w 42"/>
                        <a:gd name="T7" fmla="*/ 5 h 86"/>
                        <a:gd name="T8" fmla="*/ 50 w 42"/>
                        <a:gd name="T9" fmla="*/ 147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6"/>
                        <a:gd name="T17" fmla="*/ 42 w 42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6">
                          <a:moveTo>
                            <a:pt x="26" y="86"/>
                          </a:moveTo>
                          <a:lnTo>
                            <a:pt x="42" y="81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26" y="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4009" y="2271"/>
                      <a:ext cx="45" cy="190"/>
                    </a:xfrm>
                    <a:custGeom>
                      <a:avLst/>
                      <a:gdLst>
                        <a:gd name="T0" fmla="*/ 70 w 44"/>
                        <a:gd name="T1" fmla="*/ 2 h 184"/>
                        <a:gd name="T2" fmla="*/ 51 w 44"/>
                        <a:gd name="T3" fmla="*/ 0 h 184"/>
                        <a:gd name="T4" fmla="*/ 0 w 44"/>
                        <a:gd name="T5" fmla="*/ 393 h 184"/>
                        <a:gd name="T6" fmla="*/ 17 w 44"/>
                        <a:gd name="T7" fmla="*/ 397 h 184"/>
                        <a:gd name="T8" fmla="*/ 70 w 44"/>
                        <a:gd name="T9" fmla="*/ 2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184"/>
                        <a:gd name="T17" fmla="*/ 44 w 44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184">
                          <a:moveTo>
                            <a:pt x="44" y="2"/>
                          </a:moveTo>
                          <a:lnTo>
                            <a:pt x="27" y="0"/>
                          </a:lnTo>
                          <a:lnTo>
                            <a:pt x="0" y="182"/>
                          </a:lnTo>
                          <a:lnTo>
                            <a:pt x="17" y="184"/>
                          </a:lnTo>
                          <a:lnTo>
                            <a:pt x="44" y="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6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3752" y="2269"/>
                      <a:ext cx="91" cy="194"/>
                    </a:xfrm>
                    <a:custGeom>
                      <a:avLst/>
                      <a:gdLst>
                        <a:gd name="T0" fmla="*/ 149 w 89"/>
                        <a:gd name="T1" fmla="*/ 7 h 188"/>
                        <a:gd name="T2" fmla="*/ 122 w 89"/>
                        <a:gd name="T3" fmla="*/ 0 h 188"/>
                        <a:gd name="T4" fmla="*/ 0 w 89"/>
                        <a:gd name="T5" fmla="*/ 386 h 188"/>
                        <a:gd name="T6" fmla="*/ 18 w 89"/>
                        <a:gd name="T7" fmla="*/ 399 h 188"/>
                        <a:gd name="T8" fmla="*/ 149 w 89"/>
                        <a:gd name="T9" fmla="*/ 7 h 1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88"/>
                        <a:gd name="T17" fmla="*/ 89 w 89"/>
                        <a:gd name="T18" fmla="*/ 188 h 1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88">
                          <a:moveTo>
                            <a:pt x="89" y="7"/>
                          </a:moveTo>
                          <a:lnTo>
                            <a:pt x="71" y="0"/>
                          </a:lnTo>
                          <a:lnTo>
                            <a:pt x="0" y="181"/>
                          </a:lnTo>
                          <a:lnTo>
                            <a:pt x="18" y="188"/>
                          </a:lnTo>
                          <a:lnTo>
                            <a:pt x="89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261" y="2245"/>
                      <a:ext cx="26" cy="182"/>
                    </a:xfrm>
                    <a:custGeom>
                      <a:avLst/>
                      <a:gdLst>
                        <a:gd name="T0" fmla="*/ 44 w 25"/>
                        <a:gd name="T1" fmla="*/ 0 h 177"/>
                        <a:gd name="T2" fmla="*/ 0 w 25"/>
                        <a:gd name="T3" fmla="*/ 1 h 177"/>
                        <a:gd name="T4" fmla="*/ 8 w 25"/>
                        <a:gd name="T5" fmla="*/ 344 h 177"/>
                        <a:gd name="T6" fmla="*/ 60 w 25"/>
                        <a:gd name="T7" fmla="*/ 344 h 177"/>
                        <a:gd name="T8" fmla="*/ 44 w 25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177"/>
                        <a:gd name="T17" fmla="*/ 25 w 25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177">
                          <a:moveTo>
                            <a:pt x="17" y="0"/>
                          </a:moveTo>
                          <a:lnTo>
                            <a:pt x="0" y="1"/>
                          </a:lnTo>
                          <a:lnTo>
                            <a:pt x="8" y="177"/>
                          </a:lnTo>
                          <a:lnTo>
                            <a:pt x="25" y="1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489" y="2181"/>
                      <a:ext cx="65" cy="182"/>
                    </a:xfrm>
                    <a:custGeom>
                      <a:avLst/>
                      <a:gdLst>
                        <a:gd name="T0" fmla="*/ 41 w 63"/>
                        <a:gd name="T1" fmla="*/ 0 h 177"/>
                        <a:gd name="T2" fmla="*/ 0 w 63"/>
                        <a:gd name="T3" fmla="*/ 5 h 177"/>
                        <a:gd name="T4" fmla="*/ 98 w 63"/>
                        <a:gd name="T5" fmla="*/ 344 h 177"/>
                        <a:gd name="T6" fmla="*/ 132 w 63"/>
                        <a:gd name="T7" fmla="*/ 335 h 177"/>
                        <a:gd name="T8" fmla="*/ 41 w 63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"/>
                        <a:gd name="T16" fmla="*/ 0 h 177"/>
                        <a:gd name="T17" fmla="*/ 63 w 63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" h="177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46" y="177"/>
                          </a:lnTo>
                          <a:lnTo>
                            <a:pt x="63" y="17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4700" y="2093"/>
                      <a:ext cx="97" cy="169"/>
                    </a:xfrm>
                    <a:custGeom>
                      <a:avLst/>
                      <a:gdLst>
                        <a:gd name="T0" fmla="*/ 16 w 95"/>
                        <a:gd name="T1" fmla="*/ 0 h 165"/>
                        <a:gd name="T2" fmla="*/ 0 w 95"/>
                        <a:gd name="T3" fmla="*/ 7 h 165"/>
                        <a:gd name="T4" fmla="*/ 131 w 95"/>
                        <a:gd name="T5" fmla="*/ 292 h 165"/>
                        <a:gd name="T6" fmla="*/ 155 w 95"/>
                        <a:gd name="T7" fmla="*/ 280 h 165"/>
                        <a:gd name="T8" fmla="*/ 16 w 95"/>
                        <a:gd name="T9" fmla="*/ 0 h 1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5"/>
                        <a:gd name="T16" fmla="*/ 0 h 165"/>
                        <a:gd name="T17" fmla="*/ 95 w 95"/>
                        <a:gd name="T18" fmla="*/ 165 h 1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5" h="165">
                          <a:moveTo>
                            <a:pt x="16" y="0"/>
                          </a:moveTo>
                          <a:lnTo>
                            <a:pt x="0" y="7"/>
                          </a:lnTo>
                          <a:lnTo>
                            <a:pt x="79" y="165"/>
                          </a:lnTo>
                          <a:lnTo>
                            <a:pt x="95" y="158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904" y="1977"/>
                      <a:ext cx="129" cy="152"/>
                    </a:xfrm>
                    <a:custGeom>
                      <a:avLst/>
                      <a:gdLst>
                        <a:gd name="T0" fmla="*/ 14 w 125"/>
                        <a:gd name="T1" fmla="*/ 0 h 148"/>
                        <a:gd name="T2" fmla="*/ 0 w 125"/>
                        <a:gd name="T3" fmla="*/ 11 h 148"/>
                        <a:gd name="T4" fmla="*/ 239 w 125"/>
                        <a:gd name="T5" fmla="*/ 279 h 148"/>
                        <a:gd name="T6" fmla="*/ 265 w 125"/>
                        <a:gd name="T7" fmla="*/ 260 h 148"/>
                        <a:gd name="T8" fmla="*/ 14 w 125"/>
                        <a:gd name="T9" fmla="*/ 0 h 1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148"/>
                        <a:gd name="T17" fmla="*/ 125 w 125"/>
                        <a:gd name="T18" fmla="*/ 148 h 14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148">
                          <a:moveTo>
                            <a:pt x="14" y="0"/>
                          </a:moveTo>
                          <a:lnTo>
                            <a:pt x="0" y="11"/>
                          </a:lnTo>
                          <a:lnTo>
                            <a:pt x="112" y="148"/>
                          </a:lnTo>
                          <a:lnTo>
                            <a:pt x="125" y="137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074" y="1843"/>
                      <a:ext cx="175" cy="128"/>
                    </a:xfrm>
                    <a:custGeom>
                      <a:avLst/>
                      <a:gdLst>
                        <a:gd name="T0" fmla="*/ 9 w 171"/>
                        <a:gd name="T1" fmla="*/ 0 h 125"/>
                        <a:gd name="T2" fmla="*/ 0 w 171"/>
                        <a:gd name="T3" fmla="*/ 13 h 125"/>
                        <a:gd name="T4" fmla="*/ 281 w 171"/>
                        <a:gd name="T5" fmla="*/ 220 h 125"/>
                        <a:gd name="T6" fmla="*/ 296 w 171"/>
                        <a:gd name="T7" fmla="*/ 198 h 125"/>
                        <a:gd name="T8" fmla="*/ 9 w 171"/>
                        <a:gd name="T9" fmla="*/ 0 h 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125"/>
                        <a:gd name="T17" fmla="*/ 171 w 171"/>
                        <a:gd name="T18" fmla="*/ 125 h 1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125">
                          <a:moveTo>
                            <a:pt x="9" y="0"/>
                          </a:moveTo>
                          <a:lnTo>
                            <a:pt x="0" y="13"/>
                          </a:lnTo>
                          <a:lnTo>
                            <a:pt x="162" y="125"/>
                          </a:lnTo>
                          <a:lnTo>
                            <a:pt x="171" y="112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639" y="338"/>
                      <a:ext cx="106" cy="167"/>
                    </a:xfrm>
                    <a:custGeom>
                      <a:avLst/>
                      <a:gdLst>
                        <a:gd name="T0" fmla="*/ 175 w 103"/>
                        <a:gd name="T1" fmla="*/ 290 h 163"/>
                        <a:gd name="T2" fmla="*/ 204 w 103"/>
                        <a:gd name="T3" fmla="*/ 276 h 163"/>
                        <a:gd name="T4" fmla="*/ 15 w 103"/>
                        <a:gd name="T5" fmla="*/ 0 h 163"/>
                        <a:gd name="T6" fmla="*/ 0 w 103"/>
                        <a:gd name="T7" fmla="*/ 8 h 163"/>
                        <a:gd name="T8" fmla="*/ 175 w 103"/>
                        <a:gd name="T9" fmla="*/ 290 h 1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163"/>
                        <a:gd name="T17" fmla="*/ 103 w 103"/>
                        <a:gd name="T18" fmla="*/ 163 h 1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163">
                          <a:moveTo>
                            <a:pt x="87" y="163"/>
                          </a:moveTo>
                          <a:lnTo>
                            <a:pt x="103" y="155"/>
                          </a:lnTo>
                          <a:lnTo>
                            <a:pt x="15" y="0"/>
                          </a:lnTo>
                          <a:lnTo>
                            <a:pt x="0" y="8"/>
                          </a:lnTo>
                          <a:lnTo>
                            <a:pt x="87" y="1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892" y="231"/>
                      <a:ext cx="70" cy="179"/>
                    </a:xfrm>
                    <a:custGeom>
                      <a:avLst/>
                      <a:gdLst>
                        <a:gd name="T0" fmla="*/ 104 w 68"/>
                        <a:gd name="T1" fmla="*/ 343 h 174"/>
                        <a:gd name="T2" fmla="*/ 134 w 68"/>
                        <a:gd name="T3" fmla="*/ 333 h 174"/>
                        <a:gd name="T4" fmla="*/ 41 w 68"/>
                        <a:gd name="T5" fmla="*/ 0 h 174"/>
                        <a:gd name="T6" fmla="*/ 0 w 68"/>
                        <a:gd name="T7" fmla="*/ 5 h 174"/>
                        <a:gd name="T8" fmla="*/ 104 w 68"/>
                        <a:gd name="T9" fmla="*/ 343 h 1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174"/>
                        <a:gd name="T17" fmla="*/ 68 w 68"/>
                        <a:gd name="T18" fmla="*/ 174 h 17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174">
                          <a:moveTo>
                            <a:pt x="51" y="174"/>
                          </a:moveTo>
                          <a:lnTo>
                            <a:pt x="68" y="169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51" y="1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390" y="130"/>
                      <a:ext cx="43" cy="191"/>
                    </a:xfrm>
                    <a:custGeom>
                      <a:avLst/>
                      <a:gdLst>
                        <a:gd name="T0" fmla="*/ 0 w 42"/>
                        <a:gd name="T1" fmla="*/ 346 h 186"/>
                        <a:gd name="T2" fmla="*/ 19 w 42"/>
                        <a:gd name="T3" fmla="*/ 351 h 186"/>
                        <a:gd name="T4" fmla="*/ 68 w 42"/>
                        <a:gd name="T5" fmla="*/ 3 h 186"/>
                        <a:gd name="T6" fmla="*/ 47 w 42"/>
                        <a:gd name="T7" fmla="*/ 0 h 186"/>
                        <a:gd name="T8" fmla="*/ 0 w 42"/>
                        <a:gd name="T9" fmla="*/ 346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86"/>
                        <a:gd name="T17" fmla="*/ 42 w 42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86">
                          <a:moveTo>
                            <a:pt x="0" y="183"/>
                          </a:moveTo>
                          <a:lnTo>
                            <a:pt x="19" y="186"/>
                          </a:lnTo>
                          <a:lnTo>
                            <a:pt x="42" y="3"/>
                          </a:lnTo>
                          <a:lnTo>
                            <a:pt x="23" y="0"/>
                          </a:lnTo>
                          <a:lnTo>
                            <a:pt x="0" y="1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608" y="119"/>
                      <a:ext cx="85" cy="202"/>
                    </a:xfrm>
                    <a:custGeom>
                      <a:avLst/>
                      <a:gdLst>
                        <a:gd name="T0" fmla="*/ 0 w 82"/>
                        <a:gd name="T1" fmla="*/ 348 h 197"/>
                        <a:gd name="T2" fmla="*/ 43 w 82"/>
                        <a:gd name="T3" fmla="*/ 359 h 197"/>
                        <a:gd name="T4" fmla="*/ 193 w 82"/>
                        <a:gd name="T5" fmla="*/ 6 h 197"/>
                        <a:gd name="T6" fmla="*/ 150 w 82"/>
                        <a:gd name="T7" fmla="*/ 0 h 197"/>
                        <a:gd name="T8" fmla="*/ 0 w 82"/>
                        <a:gd name="T9" fmla="*/ 348 h 1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2"/>
                        <a:gd name="T16" fmla="*/ 0 h 197"/>
                        <a:gd name="T17" fmla="*/ 82 w 82"/>
                        <a:gd name="T18" fmla="*/ 197 h 1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2" h="197">
                          <a:moveTo>
                            <a:pt x="0" y="191"/>
                          </a:moveTo>
                          <a:lnTo>
                            <a:pt x="18" y="197"/>
                          </a:lnTo>
                          <a:lnTo>
                            <a:pt x="82" y="6"/>
                          </a:lnTo>
                          <a:lnTo>
                            <a:pt x="64" y="0"/>
                          </a:lnTo>
                          <a:lnTo>
                            <a:pt x="0" y="1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6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4" y="158"/>
                      <a:ext cx="118" cy="196"/>
                    </a:xfrm>
                    <a:custGeom>
                      <a:avLst/>
                      <a:gdLst>
                        <a:gd name="T0" fmla="*/ 0 w 115"/>
                        <a:gd name="T1" fmla="*/ 338 h 191"/>
                        <a:gd name="T2" fmla="*/ 15 w 115"/>
                        <a:gd name="T3" fmla="*/ 355 h 191"/>
                        <a:gd name="T4" fmla="*/ 211 w 115"/>
                        <a:gd name="T5" fmla="*/ 8 h 191"/>
                        <a:gd name="T6" fmla="*/ 186 w 115"/>
                        <a:gd name="T7" fmla="*/ 0 h 191"/>
                        <a:gd name="T8" fmla="*/ 0 w 115"/>
                        <a:gd name="T9" fmla="*/ 338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191"/>
                        <a:gd name="T17" fmla="*/ 115 w 115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191">
                          <a:moveTo>
                            <a:pt x="0" y="182"/>
                          </a:moveTo>
                          <a:lnTo>
                            <a:pt x="15" y="191"/>
                          </a:lnTo>
                          <a:lnTo>
                            <a:pt x="115" y="8"/>
                          </a:lnTo>
                          <a:lnTo>
                            <a:pt x="100" y="0"/>
                          </a:lnTo>
                          <a:lnTo>
                            <a:pt x="0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5006" y="218"/>
                      <a:ext cx="153" cy="196"/>
                    </a:xfrm>
                    <a:custGeom>
                      <a:avLst/>
                      <a:gdLst>
                        <a:gd name="T0" fmla="*/ 0 w 149"/>
                        <a:gd name="T1" fmla="*/ 332 h 191"/>
                        <a:gd name="T2" fmla="*/ 15 w 149"/>
                        <a:gd name="T3" fmla="*/ 355 h 191"/>
                        <a:gd name="T4" fmla="*/ 280 w 149"/>
                        <a:gd name="T5" fmla="*/ 12 h 191"/>
                        <a:gd name="T6" fmla="*/ 254 w 149"/>
                        <a:gd name="T7" fmla="*/ 0 h 191"/>
                        <a:gd name="T8" fmla="*/ 0 w 149"/>
                        <a:gd name="T9" fmla="*/ 332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9"/>
                        <a:gd name="T16" fmla="*/ 0 h 191"/>
                        <a:gd name="T17" fmla="*/ 149 w 149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9" h="191">
                          <a:moveTo>
                            <a:pt x="0" y="179"/>
                          </a:moveTo>
                          <a:lnTo>
                            <a:pt x="15" y="191"/>
                          </a:lnTo>
                          <a:lnTo>
                            <a:pt x="149" y="12"/>
                          </a:lnTo>
                          <a:lnTo>
                            <a:pt x="134" y="0"/>
                          </a:lnTo>
                          <a:lnTo>
                            <a:pt x="0" y="1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159" y="315"/>
                      <a:ext cx="198" cy="189"/>
                    </a:xfrm>
                    <a:custGeom>
                      <a:avLst/>
                      <a:gdLst>
                        <a:gd name="T0" fmla="*/ 0 w 193"/>
                        <a:gd name="T1" fmla="*/ 327 h 184"/>
                        <a:gd name="T2" fmla="*/ 11 w 193"/>
                        <a:gd name="T3" fmla="*/ 350 h 184"/>
                        <a:gd name="T4" fmla="*/ 357 w 193"/>
                        <a:gd name="T5" fmla="*/ 11 h 184"/>
                        <a:gd name="T6" fmla="*/ 335 w 193"/>
                        <a:gd name="T7" fmla="*/ 0 h 184"/>
                        <a:gd name="T8" fmla="*/ 0 w 193"/>
                        <a:gd name="T9" fmla="*/ 327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84"/>
                        <a:gd name="T17" fmla="*/ 193 w 193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84">
                          <a:moveTo>
                            <a:pt x="0" y="172"/>
                          </a:moveTo>
                          <a:lnTo>
                            <a:pt x="11" y="184"/>
                          </a:lnTo>
                          <a:lnTo>
                            <a:pt x="193" y="11"/>
                          </a:lnTo>
                          <a:lnTo>
                            <a:pt x="182" y="0"/>
                          </a:lnTo>
                          <a:lnTo>
                            <a:pt x="0" y="17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5292" y="446"/>
                      <a:ext cx="224" cy="170"/>
                    </a:xfrm>
                    <a:custGeom>
                      <a:avLst/>
                      <a:gdLst>
                        <a:gd name="T0" fmla="*/ 0 w 218"/>
                        <a:gd name="T1" fmla="*/ 272 h 166"/>
                        <a:gd name="T2" fmla="*/ 10 w 218"/>
                        <a:gd name="T3" fmla="*/ 293 h 166"/>
                        <a:gd name="T4" fmla="*/ 417 w 218"/>
                        <a:gd name="T5" fmla="*/ 12 h 166"/>
                        <a:gd name="T6" fmla="*/ 400 w 218"/>
                        <a:gd name="T7" fmla="*/ 0 h 166"/>
                        <a:gd name="T8" fmla="*/ 0 w 218"/>
                        <a:gd name="T9" fmla="*/ 272 h 1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8"/>
                        <a:gd name="T16" fmla="*/ 0 h 166"/>
                        <a:gd name="T17" fmla="*/ 218 w 218"/>
                        <a:gd name="T18" fmla="*/ 166 h 1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8" h="166">
                          <a:moveTo>
                            <a:pt x="0" y="154"/>
                          </a:moveTo>
                          <a:lnTo>
                            <a:pt x="10" y="166"/>
                          </a:lnTo>
                          <a:lnTo>
                            <a:pt x="218" y="12"/>
                          </a:lnTo>
                          <a:lnTo>
                            <a:pt x="208" y="0"/>
                          </a:lnTo>
                          <a:lnTo>
                            <a:pt x="0" y="15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392" y="603"/>
                      <a:ext cx="234" cy="140"/>
                    </a:xfrm>
                    <a:custGeom>
                      <a:avLst/>
                      <a:gdLst>
                        <a:gd name="T0" fmla="*/ 0 w 228"/>
                        <a:gd name="T1" fmla="*/ 243 h 136"/>
                        <a:gd name="T2" fmla="*/ 9 w 228"/>
                        <a:gd name="T3" fmla="*/ 270 h 136"/>
                        <a:gd name="T4" fmla="*/ 425 w 228"/>
                        <a:gd name="T5" fmla="*/ 15 h 136"/>
                        <a:gd name="T6" fmla="*/ 412 w 228"/>
                        <a:gd name="T7" fmla="*/ 0 h 136"/>
                        <a:gd name="T8" fmla="*/ 0 w 228"/>
                        <a:gd name="T9" fmla="*/ 243 h 1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36"/>
                        <a:gd name="T17" fmla="*/ 228 w 228"/>
                        <a:gd name="T18" fmla="*/ 136 h 1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36">
                          <a:moveTo>
                            <a:pt x="0" y="121"/>
                          </a:moveTo>
                          <a:lnTo>
                            <a:pt x="9" y="136"/>
                          </a:lnTo>
                          <a:lnTo>
                            <a:pt x="228" y="15"/>
                          </a:lnTo>
                          <a:lnTo>
                            <a:pt x="220" y="0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463" y="783"/>
                      <a:ext cx="249" cy="101"/>
                    </a:xfrm>
                    <a:custGeom>
                      <a:avLst/>
                      <a:gdLst>
                        <a:gd name="T0" fmla="*/ 0 w 242"/>
                        <a:gd name="T1" fmla="*/ 136 h 99"/>
                        <a:gd name="T2" fmla="*/ 5 w 242"/>
                        <a:gd name="T3" fmla="*/ 158 h 99"/>
                        <a:gd name="T4" fmla="*/ 479 w 242"/>
                        <a:gd name="T5" fmla="*/ 15 h 99"/>
                        <a:gd name="T6" fmla="*/ 467 w 242"/>
                        <a:gd name="T7" fmla="*/ 0 h 99"/>
                        <a:gd name="T8" fmla="*/ 0 w 242"/>
                        <a:gd name="T9" fmla="*/ 136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2"/>
                        <a:gd name="T16" fmla="*/ 0 h 99"/>
                        <a:gd name="T17" fmla="*/ 242 w 242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2" h="99">
                          <a:moveTo>
                            <a:pt x="0" y="84"/>
                          </a:moveTo>
                          <a:lnTo>
                            <a:pt x="5" y="99"/>
                          </a:lnTo>
                          <a:lnTo>
                            <a:pt x="242" y="15"/>
                          </a:lnTo>
                          <a:lnTo>
                            <a:pt x="23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491" y="971"/>
                      <a:ext cx="255" cy="72"/>
                    </a:xfrm>
                    <a:custGeom>
                      <a:avLst/>
                      <a:gdLst>
                        <a:gd name="T0" fmla="*/ 0 w 248"/>
                        <a:gd name="T1" fmla="*/ 110 h 70"/>
                        <a:gd name="T2" fmla="*/ 3 w 248"/>
                        <a:gd name="T3" fmla="*/ 136 h 70"/>
                        <a:gd name="T4" fmla="*/ 483 w 248"/>
                        <a:gd name="T5" fmla="*/ 16 h 70"/>
                        <a:gd name="T6" fmla="*/ 475 w 248"/>
                        <a:gd name="T7" fmla="*/ 0 h 70"/>
                        <a:gd name="T8" fmla="*/ 0 w 248"/>
                        <a:gd name="T9" fmla="*/ 110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8"/>
                        <a:gd name="T16" fmla="*/ 0 h 70"/>
                        <a:gd name="T17" fmla="*/ 248 w 248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8" h="70">
                          <a:moveTo>
                            <a:pt x="0" y="55"/>
                          </a:moveTo>
                          <a:lnTo>
                            <a:pt x="3" y="70"/>
                          </a:lnTo>
                          <a:lnTo>
                            <a:pt x="248" y="16"/>
                          </a:lnTo>
                          <a:lnTo>
                            <a:pt x="244" y="0"/>
                          </a:lnTo>
                          <a:lnTo>
                            <a:pt x="0" y="5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83" y="1176"/>
                      <a:ext cx="255" cy="37"/>
                    </a:xfrm>
                    <a:custGeom>
                      <a:avLst/>
                      <a:gdLst>
                        <a:gd name="T0" fmla="*/ 0 w 249"/>
                        <a:gd name="T1" fmla="*/ 45 h 36"/>
                        <a:gd name="T2" fmla="*/ 1 w 249"/>
                        <a:gd name="T3" fmla="*/ 65 h 36"/>
                        <a:gd name="T4" fmla="*/ 440 w 249"/>
                        <a:gd name="T5" fmla="*/ 15 h 36"/>
                        <a:gd name="T6" fmla="*/ 439 w 249"/>
                        <a:gd name="T7" fmla="*/ 0 h 36"/>
                        <a:gd name="T8" fmla="*/ 0 w 249"/>
                        <a:gd name="T9" fmla="*/ 45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9"/>
                        <a:gd name="T16" fmla="*/ 0 h 36"/>
                        <a:gd name="T17" fmla="*/ 249 w 249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9" h="36">
                          <a:moveTo>
                            <a:pt x="0" y="21"/>
                          </a:moveTo>
                          <a:lnTo>
                            <a:pt x="1" y="36"/>
                          </a:lnTo>
                          <a:lnTo>
                            <a:pt x="249" y="15"/>
                          </a:lnTo>
                          <a:lnTo>
                            <a:pt x="248" y="0"/>
                          </a:lnTo>
                          <a:lnTo>
                            <a:pt x="0" y="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349" y="1538"/>
                      <a:ext cx="230" cy="62"/>
                    </a:xfrm>
                    <a:custGeom>
                      <a:avLst/>
                      <a:gdLst>
                        <a:gd name="T0" fmla="*/ 3 w 224"/>
                        <a:gd name="T1" fmla="*/ 0 h 60"/>
                        <a:gd name="T2" fmla="*/ 0 w 224"/>
                        <a:gd name="T3" fmla="*/ 39 h 60"/>
                        <a:gd name="T4" fmla="*/ 418 w 224"/>
                        <a:gd name="T5" fmla="*/ 130 h 60"/>
                        <a:gd name="T6" fmla="*/ 421 w 224"/>
                        <a:gd name="T7" fmla="*/ 102 h 60"/>
                        <a:gd name="T8" fmla="*/ 3 w 224"/>
                        <a:gd name="T9" fmla="*/ 0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60"/>
                        <a:gd name="T17" fmla="*/ 224 w 224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6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221" y="60"/>
                          </a:lnTo>
                          <a:lnTo>
                            <a:pt x="224" y="4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224" y="1692"/>
                      <a:ext cx="201" cy="107"/>
                    </a:xfrm>
                    <a:custGeom>
                      <a:avLst/>
                      <a:gdLst>
                        <a:gd name="T0" fmla="*/ 7 w 196"/>
                        <a:gd name="T1" fmla="*/ 0 h 104"/>
                        <a:gd name="T2" fmla="*/ 0 w 196"/>
                        <a:gd name="T3" fmla="*/ 14 h 104"/>
                        <a:gd name="T4" fmla="*/ 347 w 196"/>
                        <a:gd name="T5" fmla="*/ 205 h 104"/>
                        <a:gd name="T6" fmla="*/ 358 w 196"/>
                        <a:gd name="T7" fmla="*/ 179 h 104"/>
                        <a:gd name="T8" fmla="*/ 7 w 196"/>
                        <a:gd name="T9" fmla="*/ 0 h 1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104"/>
                        <a:gd name="T17" fmla="*/ 196 w 196"/>
                        <a:gd name="T18" fmla="*/ 104 h 10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104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190" y="104"/>
                          </a:lnTo>
                          <a:lnTo>
                            <a:pt x="196" y="9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628" y="481"/>
                      <a:ext cx="47" cy="66"/>
                    </a:xfrm>
                    <a:custGeom>
                      <a:avLst/>
                      <a:gdLst>
                        <a:gd name="T0" fmla="*/ 73 w 45"/>
                        <a:gd name="T1" fmla="*/ 89 h 65"/>
                        <a:gd name="T2" fmla="*/ 73 w 45"/>
                        <a:gd name="T3" fmla="*/ 89 h 65"/>
                        <a:gd name="T4" fmla="*/ 125 w 45"/>
                        <a:gd name="T5" fmla="*/ 81 h 65"/>
                        <a:gd name="T6" fmla="*/ 0 w 45"/>
                        <a:gd name="T7" fmla="*/ 0 h 65"/>
                        <a:gd name="T8" fmla="*/ 0 w 45"/>
                        <a:gd name="T9" fmla="*/ 57 h 65"/>
                        <a:gd name="T10" fmla="*/ 73 w 45"/>
                        <a:gd name="T11" fmla="*/ 89 h 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"/>
                        <a:gd name="T19" fmla="*/ 0 h 65"/>
                        <a:gd name="T20" fmla="*/ 45 w 45"/>
                        <a:gd name="T21" fmla="*/ 65 h 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" h="65">
                          <a:moveTo>
                            <a:pt x="27" y="65"/>
                          </a:moveTo>
                          <a:lnTo>
                            <a:pt x="27" y="65"/>
                          </a:lnTo>
                          <a:lnTo>
                            <a:pt x="45" y="57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27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628" y="2258"/>
                      <a:ext cx="56" cy="91"/>
                    </a:xfrm>
                    <a:custGeom>
                      <a:avLst/>
                      <a:gdLst>
                        <a:gd name="T0" fmla="*/ 128 w 54"/>
                        <a:gd name="T1" fmla="*/ 0 h 88"/>
                        <a:gd name="T2" fmla="*/ 84 w 54"/>
                        <a:gd name="T3" fmla="*/ 0 h 88"/>
                        <a:gd name="T4" fmla="*/ 0 w 54"/>
                        <a:gd name="T5" fmla="*/ 108 h 88"/>
                        <a:gd name="T6" fmla="*/ 0 w 54"/>
                        <a:gd name="T7" fmla="*/ 195 h 88"/>
                        <a:gd name="T8" fmla="*/ 128 w 54"/>
                        <a:gd name="T9" fmla="*/ 0 h 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4"/>
                        <a:gd name="T16" fmla="*/ 0 h 88"/>
                        <a:gd name="T17" fmla="*/ 54 w 54"/>
                        <a:gd name="T18" fmla="*/ 88 h 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4" h="88">
                          <a:moveTo>
                            <a:pt x="54" y="0"/>
                          </a:moveTo>
                          <a:lnTo>
                            <a:pt x="36" y="0"/>
                          </a:lnTo>
                          <a:lnTo>
                            <a:pt x="0" y="48"/>
                          </a:lnTo>
                          <a:lnTo>
                            <a:pt x="0" y="88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427" y="1364"/>
                      <a:ext cx="247" cy="34"/>
                    </a:xfrm>
                    <a:custGeom>
                      <a:avLst/>
                      <a:gdLst>
                        <a:gd name="T0" fmla="*/ 1 w 240"/>
                        <a:gd name="T1" fmla="*/ 0 h 33"/>
                        <a:gd name="T2" fmla="*/ 0 w 240"/>
                        <a:gd name="T3" fmla="*/ 16 h 33"/>
                        <a:gd name="T4" fmla="*/ 477 w 240"/>
                        <a:gd name="T5" fmla="*/ 64 h 33"/>
                        <a:gd name="T6" fmla="*/ 478 w 240"/>
                        <a:gd name="T7" fmla="*/ 41 h 33"/>
                        <a:gd name="T8" fmla="*/ 1 w 240"/>
                        <a:gd name="T9" fmla="*/ 0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33"/>
                        <a:gd name="T17" fmla="*/ 240 w 240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3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239" y="33"/>
                          </a:lnTo>
                          <a:lnTo>
                            <a:pt x="240" y="1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154" y="160"/>
                      <a:ext cx="31" cy="191"/>
                    </a:xfrm>
                    <a:custGeom>
                      <a:avLst/>
                      <a:gdLst>
                        <a:gd name="T0" fmla="*/ 11 w 30"/>
                        <a:gd name="T1" fmla="*/ 351 h 186"/>
                        <a:gd name="T2" fmla="*/ 63 w 30"/>
                        <a:gd name="T3" fmla="*/ 349 h 186"/>
                        <a:gd name="T4" fmla="*/ 43 w 30"/>
                        <a:gd name="T5" fmla="*/ 0 h 186"/>
                        <a:gd name="T6" fmla="*/ 0 w 30"/>
                        <a:gd name="T7" fmla="*/ 1 h 186"/>
                        <a:gd name="T8" fmla="*/ 11 w 30"/>
                        <a:gd name="T9" fmla="*/ 351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186"/>
                        <a:gd name="T17" fmla="*/ 30 w 30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186">
                          <a:moveTo>
                            <a:pt x="11" y="186"/>
                          </a:moveTo>
                          <a:lnTo>
                            <a:pt x="30" y="185"/>
                          </a:lnTo>
                          <a:lnTo>
                            <a:pt x="19" y="0"/>
                          </a:lnTo>
                          <a:lnTo>
                            <a:pt x="0" y="1"/>
                          </a:lnTo>
                          <a:lnTo>
                            <a:pt x="11" y="1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9" name="Freeform 126"/>
            <p:cNvSpPr>
              <a:spLocks/>
            </p:cNvSpPr>
            <p:nvPr/>
          </p:nvSpPr>
          <p:spPr bwMode="auto">
            <a:xfrm flipH="1">
              <a:off x="4650" y="564"/>
              <a:ext cx="597" cy="1352"/>
            </a:xfrm>
            <a:custGeom>
              <a:avLst/>
              <a:gdLst>
                <a:gd name="T0" fmla="*/ 1114 w 581"/>
                <a:gd name="T1" fmla="*/ 7 h 1401"/>
                <a:gd name="T2" fmla="*/ 1080 w 581"/>
                <a:gd name="T3" fmla="*/ 0 h 1401"/>
                <a:gd name="T4" fmla="*/ 0 w 581"/>
                <a:gd name="T5" fmla="*/ 592 h 1401"/>
                <a:gd name="T6" fmla="*/ 18 w 581"/>
                <a:gd name="T7" fmla="*/ 595 h 1401"/>
                <a:gd name="T8" fmla="*/ 1114 w 581"/>
                <a:gd name="T9" fmla="*/ 7 h 14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1401"/>
                <a:gd name="T17" fmla="*/ 581 w 581"/>
                <a:gd name="T18" fmla="*/ 1401 h 14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1401">
                  <a:moveTo>
                    <a:pt x="581" y="7"/>
                  </a:moveTo>
                  <a:lnTo>
                    <a:pt x="563" y="0"/>
                  </a:lnTo>
                  <a:lnTo>
                    <a:pt x="0" y="1394"/>
                  </a:lnTo>
                  <a:lnTo>
                    <a:pt x="18" y="1401"/>
                  </a:lnTo>
                  <a:lnTo>
                    <a:pt x="58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4060" y="1172"/>
              <a:ext cx="1583" cy="126"/>
            </a:xfrm>
            <a:custGeom>
              <a:avLst/>
              <a:gdLst>
                <a:gd name="T0" fmla="*/ 1 w 1541"/>
                <a:gd name="T1" fmla="*/ 0 h 123"/>
                <a:gd name="T2" fmla="*/ 0 w 1541"/>
                <a:gd name="T3" fmla="*/ 16 h 123"/>
                <a:gd name="T4" fmla="*/ 2933 w 1541"/>
                <a:gd name="T5" fmla="*/ 218 h 123"/>
                <a:gd name="T6" fmla="*/ 2939 w 1541"/>
                <a:gd name="T7" fmla="*/ 191 h 123"/>
                <a:gd name="T8" fmla="*/ 1 w 1541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123"/>
                <a:gd name="T17" fmla="*/ 1541 w 1541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123">
                  <a:moveTo>
                    <a:pt x="1" y="0"/>
                  </a:moveTo>
                  <a:lnTo>
                    <a:pt x="0" y="16"/>
                  </a:lnTo>
                  <a:lnTo>
                    <a:pt x="1539" y="123"/>
                  </a:lnTo>
                  <a:lnTo>
                    <a:pt x="1541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 rot="-1427376">
              <a:off x="4476" y="348"/>
              <a:ext cx="277" cy="208"/>
            </a:xfrm>
            <a:custGeom>
              <a:avLst/>
              <a:gdLst>
                <a:gd name="T0" fmla="*/ 0 w 270"/>
                <a:gd name="T1" fmla="*/ 348 h 203"/>
                <a:gd name="T2" fmla="*/ 74 w 270"/>
                <a:gd name="T3" fmla="*/ 355 h 203"/>
                <a:gd name="T4" fmla="*/ 177 w 270"/>
                <a:gd name="T5" fmla="*/ 114 h 203"/>
                <a:gd name="T6" fmla="*/ 260 w 270"/>
                <a:gd name="T7" fmla="*/ 364 h 203"/>
                <a:gd name="T8" fmla="*/ 357 w 270"/>
                <a:gd name="T9" fmla="*/ 364 h 203"/>
                <a:gd name="T10" fmla="*/ 500 w 270"/>
                <a:gd name="T11" fmla="*/ 12 h 203"/>
                <a:gd name="T12" fmla="*/ 410 w 270"/>
                <a:gd name="T13" fmla="*/ 13 h 203"/>
                <a:gd name="T14" fmla="*/ 310 w 270"/>
                <a:gd name="T15" fmla="*/ 271 h 203"/>
                <a:gd name="T16" fmla="*/ 217 w 270"/>
                <a:gd name="T17" fmla="*/ 0 h 203"/>
                <a:gd name="T18" fmla="*/ 131 w 270"/>
                <a:gd name="T19" fmla="*/ 0 h 203"/>
                <a:gd name="T20" fmla="*/ 0 w 270"/>
                <a:gd name="T21" fmla="*/ 348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03"/>
                <a:gd name="T35" fmla="*/ 270 w 270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03">
                  <a:moveTo>
                    <a:pt x="0" y="194"/>
                  </a:moveTo>
                  <a:lnTo>
                    <a:pt x="42" y="198"/>
                  </a:lnTo>
                  <a:lnTo>
                    <a:pt x="96" y="62"/>
                  </a:lnTo>
                  <a:lnTo>
                    <a:pt x="141" y="203"/>
                  </a:lnTo>
                  <a:lnTo>
                    <a:pt x="193" y="203"/>
                  </a:lnTo>
                  <a:lnTo>
                    <a:pt x="270" y="12"/>
                  </a:lnTo>
                  <a:lnTo>
                    <a:pt x="222" y="13"/>
                  </a:lnTo>
                  <a:lnTo>
                    <a:pt x="168" y="151"/>
                  </a:lnTo>
                  <a:lnTo>
                    <a:pt x="119" y="0"/>
                  </a:lnTo>
                  <a:lnTo>
                    <a:pt x="72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 rot="-1809316">
              <a:off x="5194" y="1993"/>
              <a:ext cx="222" cy="212"/>
            </a:xfrm>
            <a:custGeom>
              <a:avLst/>
              <a:gdLst>
                <a:gd name="T0" fmla="*/ 0 w 1141"/>
                <a:gd name="T1" fmla="*/ 0 h 1091"/>
                <a:gd name="T2" fmla="*/ 0 w 1141"/>
                <a:gd name="T3" fmla="*/ 0 h 1091"/>
                <a:gd name="T4" fmla="*/ 0 w 1141"/>
                <a:gd name="T5" fmla="*/ 0 h 1091"/>
                <a:gd name="T6" fmla="*/ 0 w 1141"/>
                <a:gd name="T7" fmla="*/ 0 h 1091"/>
                <a:gd name="T8" fmla="*/ 0 w 1141"/>
                <a:gd name="T9" fmla="*/ 0 h 1091"/>
                <a:gd name="T10" fmla="*/ 0 w 1141"/>
                <a:gd name="T11" fmla="*/ 0 h 1091"/>
                <a:gd name="T12" fmla="*/ 0 w 1141"/>
                <a:gd name="T13" fmla="*/ 0 h 1091"/>
                <a:gd name="T14" fmla="*/ 0 w 1141"/>
                <a:gd name="T15" fmla="*/ 0 h 1091"/>
                <a:gd name="T16" fmla="*/ 0 w 1141"/>
                <a:gd name="T17" fmla="*/ 0 h 1091"/>
                <a:gd name="T18" fmla="*/ 0 w 1141"/>
                <a:gd name="T19" fmla="*/ 0 h 1091"/>
                <a:gd name="T20" fmla="*/ 0 w 1141"/>
                <a:gd name="T21" fmla="*/ 0 h 1091"/>
                <a:gd name="T22" fmla="*/ 0 w 1141"/>
                <a:gd name="T23" fmla="*/ 0 h 10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1"/>
                <a:gd name="T37" fmla="*/ 0 h 1091"/>
                <a:gd name="T38" fmla="*/ 1141 w 1141"/>
                <a:gd name="T39" fmla="*/ 1091 h 10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1" h="1091">
                  <a:moveTo>
                    <a:pt x="0" y="723"/>
                  </a:moveTo>
                  <a:cubicBezTo>
                    <a:pt x="47" y="992"/>
                    <a:pt x="198" y="1091"/>
                    <a:pt x="468" y="1091"/>
                  </a:cubicBezTo>
                  <a:cubicBezTo>
                    <a:pt x="880" y="1077"/>
                    <a:pt x="840" y="921"/>
                    <a:pt x="927" y="850"/>
                  </a:cubicBezTo>
                  <a:cubicBezTo>
                    <a:pt x="943" y="432"/>
                    <a:pt x="666" y="595"/>
                    <a:pt x="491" y="390"/>
                  </a:cubicBezTo>
                  <a:cubicBezTo>
                    <a:pt x="468" y="298"/>
                    <a:pt x="618" y="78"/>
                    <a:pt x="824" y="241"/>
                  </a:cubicBezTo>
                  <a:cubicBezTo>
                    <a:pt x="856" y="290"/>
                    <a:pt x="880" y="361"/>
                    <a:pt x="927" y="376"/>
                  </a:cubicBezTo>
                  <a:cubicBezTo>
                    <a:pt x="975" y="390"/>
                    <a:pt x="1141" y="390"/>
                    <a:pt x="1118" y="333"/>
                  </a:cubicBezTo>
                  <a:cubicBezTo>
                    <a:pt x="1094" y="276"/>
                    <a:pt x="999" y="35"/>
                    <a:pt x="769" y="14"/>
                  </a:cubicBezTo>
                  <a:cubicBezTo>
                    <a:pt x="610" y="0"/>
                    <a:pt x="380" y="0"/>
                    <a:pt x="285" y="234"/>
                  </a:cubicBezTo>
                  <a:cubicBezTo>
                    <a:pt x="119" y="631"/>
                    <a:pt x="658" y="560"/>
                    <a:pt x="713" y="758"/>
                  </a:cubicBezTo>
                  <a:cubicBezTo>
                    <a:pt x="761" y="921"/>
                    <a:pt x="269" y="1042"/>
                    <a:pt x="222" y="716"/>
                  </a:cubicBezTo>
                  <a:cubicBezTo>
                    <a:pt x="95" y="737"/>
                    <a:pt x="119" y="695"/>
                    <a:pt x="0" y="723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 rot="325888" flipH="1">
              <a:off x="4072" y="710"/>
              <a:ext cx="1530" cy="1223"/>
              <a:chOff x="2018" y="1663"/>
              <a:chExt cx="1530" cy="1223"/>
            </a:xfrm>
          </p:grpSpPr>
          <p:sp>
            <p:nvSpPr>
              <p:cNvPr id="26" name="Freeform 131"/>
              <p:cNvSpPr>
                <a:spLocks/>
              </p:cNvSpPr>
              <p:nvPr/>
            </p:nvSpPr>
            <p:spPr bwMode="auto">
              <a:xfrm>
                <a:off x="2018" y="2549"/>
                <a:ext cx="107" cy="73"/>
              </a:xfrm>
              <a:custGeom>
                <a:avLst/>
                <a:gdLst>
                  <a:gd name="T0" fmla="*/ 0 w 104"/>
                  <a:gd name="T1" fmla="*/ 114 h 71"/>
                  <a:gd name="T2" fmla="*/ 9 w 104"/>
                  <a:gd name="T3" fmla="*/ 137 h 71"/>
                  <a:gd name="T4" fmla="*/ 205 w 104"/>
                  <a:gd name="T5" fmla="*/ 13 h 71"/>
                  <a:gd name="T6" fmla="*/ 189 w 104"/>
                  <a:gd name="T7" fmla="*/ 0 h 71"/>
                  <a:gd name="T8" fmla="*/ 0 w 104"/>
                  <a:gd name="T9" fmla="*/ 11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1"/>
                  <a:gd name="T17" fmla="*/ 104 w 10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1">
                    <a:moveTo>
                      <a:pt x="0" y="58"/>
                    </a:moveTo>
                    <a:lnTo>
                      <a:pt x="9" y="71"/>
                    </a:lnTo>
                    <a:lnTo>
                      <a:pt x="104" y="13"/>
                    </a:lnTo>
                    <a:lnTo>
                      <a:pt x="9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Freeform 132"/>
              <p:cNvSpPr>
                <a:spLocks/>
              </p:cNvSpPr>
              <p:nvPr/>
            </p:nvSpPr>
            <p:spPr bwMode="auto">
              <a:xfrm>
                <a:off x="2882" y="2602"/>
                <a:ext cx="209" cy="284"/>
              </a:xfrm>
              <a:custGeom>
                <a:avLst/>
                <a:gdLst>
                  <a:gd name="T0" fmla="*/ 15 w 203"/>
                  <a:gd name="T1" fmla="*/ 0 h 276"/>
                  <a:gd name="T2" fmla="*/ 0 w 203"/>
                  <a:gd name="T3" fmla="*/ 11 h 276"/>
                  <a:gd name="T4" fmla="*/ 378 w 203"/>
                  <a:gd name="T5" fmla="*/ 547 h 276"/>
                  <a:gd name="T6" fmla="*/ 409 w 203"/>
                  <a:gd name="T7" fmla="*/ 526 h 276"/>
                  <a:gd name="T8" fmla="*/ 15 w 203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76"/>
                  <a:gd name="T17" fmla="*/ 203 w 203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76">
                    <a:moveTo>
                      <a:pt x="15" y="0"/>
                    </a:moveTo>
                    <a:lnTo>
                      <a:pt x="0" y="11"/>
                    </a:lnTo>
                    <a:lnTo>
                      <a:pt x="187" y="276"/>
                    </a:lnTo>
                    <a:lnTo>
                      <a:pt x="203" y="26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133"/>
              <p:cNvSpPr>
                <a:spLocks/>
              </p:cNvSpPr>
              <p:nvPr/>
            </p:nvSpPr>
            <p:spPr bwMode="auto">
              <a:xfrm>
                <a:off x="2150" y="1663"/>
                <a:ext cx="209" cy="286"/>
              </a:xfrm>
              <a:custGeom>
                <a:avLst/>
                <a:gdLst>
                  <a:gd name="T0" fmla="*/ 15 w 204"/>
                  <a:gd name="T1" fmla="*/ 0 h 278"/>
                  <a:gd name="T2" fmla="*/ 0 w 204"/>
                  <a:gd name="T3" fmla="*/ 11 h 278"/>
                  <a:gd name="T4" fmla="*/ 336 w 204"/>
                  <a:gd name="T5" fmla="*/ 549 h 278"/>
                  <a:gd name="T6" fmla="*/ 363 w 204"/>
                  <a:gd name="T7" fmla="*/ 528 h 278"/>
                  <a:gd name="T8" fmla="*/ 15 w 204"/>
                  <a:gd name="T9" fmla="*/ 0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78"/>
                  <a:gd name="T17" fmla="*/ 204 w 204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78">
                    <a:moveTo>
                      <a:pt x="15" y="0"/>
                    </a:moveTo>
                    <a:lnTo>
                      <a:pt x="0" y="11"/>
                    </a:lnTo>
                    <a:lnTo>
                      <a:pt x="188" y="278"/>
                    </a:lnTo>
                    <a:lnTo>
                      <a:pt x="204" y="2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Freeform 134"/>
              <p:cNvSpPr>
                <a:spLocks/>
              </p:cNvSpPr>
              <p:nvPr/>
            </p:nvSpPr>
            <p:spPr bwMode="auto">
              <a:xfrm>
                <a:off x="3123" y="1744"/>
                <a:ext cx="425" cy="268"/>
              </a:xfrm>
              <a:custGeom>
                <a:avLst/>
                <a:gdLst>
                  <a:gd name="T0" fmla="*/ 0 w 414"/>
                  <a:gd name="T1" fmla="*/ 467 h 261"/>
                  <a:gd name="T2" fmla="*/ 9 w 414"/>
                  <a:gd name="T3" fmla="*/ 493 h 261"/>
                  <a:gd name="T4" fmla="*/ 778 w 414"/>
                  <a:gd name="T5" fmla="*/ 15 h 261"/>
                  <a:gd name="T6" fmla="*/ 761 w 414"/>
                  <a:gd name="T7" fmla="*/ 0 h 261"/>
                  <a:gd name="T8" fmla="*/ 0 w 414"/>
                  <a:gd name="T9" fmla="*/ 467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261"/>
                  <a:gd name="T17" fmla="*/ 414 w 41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261">
                    <a:moveTo>
                      <a:pt x="0" y="247"/>
                    </a:moveTo>
                    <a:lnTo>
                      <a:pt x="9" y="261"/>
                    </a:lnTo>
                    <a:lnTo>
                      <a:pt x="414" y="15"/>
                    </a:lnTo>
                    <a:lnTo>
                      <a:pt x="405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35"/>
            <p:cNvSpPr>
              <a:spLocks/>
            </p:cNvSpPr>
            <p:nvPr/>
          </p:nvSpPr>
          <p:spPr bwMode="auto">
            <a:xfrm rot="-308276">
              <a:off x="4010" y="733"/>
              <a:ext cx="138" cy="108"/>
            </a:xfrm>
            <a:custGeom>
              <a:avLst/>
              <a:gdLst>
                <a:gd name="T0" fmla="*/ 198 w 134"/>
                <a:gd name="T1" fmla="*/ 95 h 105"/>
                <a:gd name="T2" fmla="*/ 198 w 134"/>
                <a:gd name="T3" fmla="*/ 95 h 105"/>
                <a:gd name="T4" fmla="*/ 51 w 134"/>
                <a:gd name="T5" fmla="*/ 59 h 105"/>
                <a:gd name="T6" fmla="*/ 0 w 134"/>
                <a:gd name="T7" fmla="*/ 77 h 105"/>
                <a:gd name="T8" fmla="*/ 109 w 134"/>
                <a:gd name="T9" fmla="*/ 206 h 105"/>
                <a:gd name="T10" fmla="*/ 142 w 134"/>
                <a:gd name="T11" fmla="*/ 190 h 105"/>
                <a:gd name="T12" fmla="*/ 69 w 134"/>
                <a:gd name="T13" fmla="*/ 95 h 105"/>
                <a:gd name="T14" fmla="*/ 216 w 134"/>
                <a:gd name="T15" fmla="*/ 141 h 105"/>
                <a:gd name="T16" fmla="*/ 270 w 134"/>
                <a:gd name="T17" fmla="*/ 113 h 105"/>
                <a:gd name="T18" fmla="*/ 162 w 134"/>
                <a:gd name="T19" fmla="*/ 0 h 105"/>
                <a:gd name="T20" fmla="*/ 124 w 134"/>
                <a:gd name="T21" fmla="*/ 8 h 105"/>
                <a:gd name="T22" fmla="*/ 198 w 134"/>
                <a:gd name="T23" fmla="*/ 95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105"/>
                <a:gd name="T38" fmla="*/ 134 w 134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105">
                  <a:moveTo>
                    <a:pt x="98" y="49"/>
                  </a:moveTo>
                  <a:lnTo>
                    <a:pt x="98" y="49"/>
                  </a:lnTo>
                  <a:lnTo>
                    <a:pt x="27" y="32"/>
                  </a:lnTo>
                  <a:lnTo>
                    <a:pt x="0" y="41"/>
                  </a:lnTo>
                  <a:lnTo>
                    <a:pt x="53" y="105"/>
                  </a:lnTo>
                  <a:lnTo>
                    <a:pt x="71" y="97"/>
                  </a:lnTo>
                  <a:lnTo>
                    <a:pt x="36" y="49"/>
                  </a:lnTo>
                  <a:lnTo>
                    <a:pt x="107" y="73"/>
                  </a:lnTo>
                  <a:lnTo>
                    <a:pt x="134" y="57"/>
                  </a:lnTo>
                  <a:lnTo>
                    <a:pt x="80" y="0"/>
                  </a:lnTo>
                  <a:lnTo>
                    <a:pt x="62" y="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6"/>
            <p:cNvSpPr>
              <a:spLocks/>
            </p:cNvSpPr>
            <p:nvPr/>
          </p:nvSpPr>
          <p:spPr bwMode="auto">
            <a:xfrm rot="-308276">
              <a:off x="4120" y="609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137"/>
            <p:cNvGrpSpPr>
              <a:grpSpLocks/>
            </p:cNvGrpSpPr>
            <p:nvPr/>
          </p:nvGrpSpPr>
          <p:grpSpPr bwMode="auto">
            <a:xfrm rot="-1046384">
              <a:off x="5429" y="669"/>
              <a:ext cx="202" cy="191"/>
              <a:chOff x="2315" y="1675"/>
              <a:chExt cx="202" cy="191"/>
            </a:xfrm>
          </p:grpSpPr>
          <p:sp>
            <p:nvSpPr>
              <p:cNvPr id="24" name="Freeform 138"/>
              <p:cNvSpPr>
                <a:spLocks/>
              </p:cNvSpPr>
              <p:nvPr/>
            </p:nvSpPr>
            <p:spPr bwMode="auto">
              <a:xfrm>
                <a:off x="2377" y="1767"/>
                <a:ext cx="140" cy="99"/>
              </a:xfrm>
              <a:custGeom>
                <a:avLst/>
                <a:gdLst>
                  <a:gd name="T0" fmla="*/ 270 w 136"/>
                  <a:gd name="T1" fmla="*/ 80 h 96"/>
                  <a:gd name="T2" fmla="*/ 198 w 136"/>
                  <a:gd name="T3" fmla="*/ 0 h 96"/>
                  <a:gd name="T4" fmla="*/ 0 w 136"/>
                  <a:gd name="T5" fmla="*/ 104 h 96"/>
                  <a:gd name="T6" fmla="*/ 68 w 136"/>
                  <a:gd name="T7" fmla="*/ 200 h 96"/>
                  <a:gd name="T8" fmla="*/ 111 w 136"/>
                  <a:gd name="T9" fmla="*/ 183 h 96"/>
                  <a:gd name="T10" fmla="*/ 51 w 136"/>
                  <a:gd name="T11" fmla="*/ 117 h 96"/>
                  <a:gd name="T12" fmla="*/ 111 w 136"/>
                  <a:gd name="T13" fmla="*/ 80 h 96"/>
                  <a:gd name="T14" fmla="*/ 164 w 136"/>
                  <a:gd name="T15" fmla="*/ 150 h 96"/>
                  <a:gd name="T16" fmla="*/ 182 w 136"/>
                  <a:gd name="T17" fmla="*/ 133 h 96"/>
                  <a:gd name="T18" fmla="*/ 144 w 136"/>
                  <a:gd name="T19" fmla="*/ 64 h 96"/>
                  <a:gd name="T20" fmla="*/ 182 w 136"/>
                  <a:gd name="T21" fmla="*/ 40 h 96"/>
                  <a:gd name="T22" fmla="*/ 236 w 136"/>
                  <a:gd name="T23" fmla="*/ 117 h 96"/>
                  <a:gd name="T24" fmla="*/ 270 w 136"/>
                  <a:gd name="T25" fmla="*/ 8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96"/>
                  <a:gd name="T41" fmla="*/ 136 w 136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96">
                    <a:moveTo>
                      <a:pt x="136" y="40"/>
                    </a:moveTo>
                    <a:lnTo>
                      <a:pt x="100" y="0"/>
                    </a:lnTo>
                    <a:lnTo>
                      <a:pt x="0" y="48"/>
                    </a:lnTo>
                    <a:lnTo>
                      <a:pt x="36" y="96"/>
                    </a:lnTo>
                    <a:lnTo>
                      <a:pt x="55" y="88"/>
                    </a:lnTo>
                    <a:lnTo>
                      <a:pt x="27" y="56"/>
                    </a:lnTo>
                    <a:lnTo>
                      <a:pt x="55" y="40"/>
                    </a:lnTo>
                    <a:lnTo>
                      <a:pt x="82" y="72"/>
                    </a:lnTo>
                    <a:lnTo>
                      <a:pt x="91" y="64"/>
                    </a:lnTo>
                    <a:lnTo>
                      <a:pt x="73" y="32"/>
                    </a:lnTo>
                    <a:lnTo>
                      <a:pt x="91" y="16"/>
                    </a:lnTo>
                    <a:lnTo>
                      <a:pt x="118" y="56"/>
                    </a:lnTo>
                    <a:lnTo>
                      <a:pt x="136" y="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139"/>
              <p:cNvSpPr>
                <a:spLocks/>
              </p:cNvSpPr>
              <p:nvPr/>
            </p:nvSpPr>
            <p:spPr bwMode="auto">
              <a:xfrm>
                <a:off x="2315" y="1675"/>
                <a:ext cx="137" cy="116"/>
              </a:xfrm>
              <a:custGeom>
                <a:avLst/>
                <a:gdLst>
                  <a:gd name="T0" fmla="*/ 105 w 134"/>
                  <a:gd name="T1" fmla="*/ 150 h 113"/>
                  <a:gd name="T2" fmla="*/ 105 w 134"/>
                  <a:gd name="T3" fmla="*/ 150 h 113"/>
                  <a:gd name="T4" fmla="*/ 182 w 134"/>
                  <a:gd name="T5" fmla="*/ 16 h 113"/>
                  <a:gd name="T6" fmla="*/ 165 w 134"/>
                  <a:gd name="T7" fmla="*/ 0 h 113"/>
                  <a:gd name="T8" fmla="*/ 0 w 134"/>
                  <a:gd name="T9" fmla="*/ 110 h 113"/>
                  <a:gd name="T10" fmla="*/ 9 w 134"/>
                  <a:gd name="T11" fmla="*/ 134 h 113"/>
                  <a:gd name="T12" fmla="*/ 136 w 134"/>
                  <a:gd name="T13" fmla="*/ 56 h 113"/>
                  <a:gd name="T14" fmla="*/ 51 w 134"/>
                  <a:gd name="T15" fmla="*/ 183 h 113"/>
                  <a:gd name="T16" fmla="*/ 60 w 134"/>
                  <a:gd name="T17" fmla="*/ 210 h 113"/>
                  <a:gd name="T18" fmla="*/ 227 w 134"/>
                  <a:gd name="T19" fmla="*/ 110 h 113"/>
                  <a:gd name="T20" fmla="*/ 212 w 134"/>
                  <a:gd name="T21" fmla="*/ 73 h 113"/>
                  <a:gd name="T22" fmla="*/ 105 w 134"/>
                  <a:gd name="T23" fmla="*/ 15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4"/>
                  <a:gd name="T37" fmla="*/ 0 h 113"/>
                  <a:gd name="T38" fmla="*/ 134 w 134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4" h="113">
                    <a:moveTo>
                      <a:pt x="62" y="81"/>
                    </a:moveTo>
                    <a:lnTo>
                      <a:pt x="62" y="81"/>
                    </a:lnTo>
                    <a:lnTo>
                      <a:pt x="107" y="16"/>
                    </a:lnTo>
                    <a:lnTo>
                      <a:pt x="98" y="0"/>
                    </a:lnTo>
                    <a:lnTo>
                      <a:pt x="0" y="57"/>
                    </a:lnTo>
                    <a:lnTo>
                      <a:pt x="9" y="73"/>
                    </a:lnTo>
                    <a:lnTo>
                      <a:pt x="80" y="32"/>
                    </a:lnTo>
                    <a:lnTo>
                      <a:pt x="27" y="97"/>
                    </a:lnTo>
                    <a:lnTo>
                      <a:pt x="36" y="113"/>
                    </a:lnTo>
                    <a:lnTo>
                      <a:pt x="134" y="57"/>
                    </a:lnTo>
                    <a:lnTo>
                      <a:pt x="125" y="41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Freeform 140"/>
            <p:cNvSpPr>
              <a:spLocks/>
            </p:cNvSpPr>
            <p:nvPr/>
          </p:nvSpPr>
          <p:spPr bwMode="auto">
            <a:xfrm rot="3600000">
              <a:off x="4520" y="1835"/>
              <a:ext cx="106" cy="119"/>
            </a:xfrm>
            <a:custGeom>
              <a:avLst/>
              <a:gdLst>
                <a:gd name="T0" fmla="*/ 0 w 549"/>
                <a:gd name="T1" fmla="*/ 0 h 612"/>
                <a:gd name="T2" fmla="*/ 0 w 549"/>
                <a:gd name="T3" fmla="*/ 0 h 612"/>
                <a:gd name="T4" fmla="*/ 0 w 549"/>
                <a:gd name="T5" fmla="*/ 0 h 612"/>
                <a:gd name="T6" fmla="*/ 0 w 549"/>
                <a:gd name="T7" fmla="*/ 0 h 612"/>
                <a:gd name="T8" fmla="*/ 0 w 549"/>
                <a:gd name="T9" fmla="*/ 0 h 612"/>
                <a:gd name="T10" fmla="*/ 0 w 549"/>
                <a:gd name="T11" fmla="*/ 0 h 612"/>
                <a:gd name="T12" fmla="*/ 0 w 549"/>
                <a:gd name="T13" fmla="*/ 0 h 612"/>
                <a:gd name="T14" fmla="*/ 0 w 549"/>
                <a:gd name="T15" fmla="*/ 0 h 612"/>
                <a:gd name="T16" fmla="*/ 0 w 549"/>
                <a:gd name="T17" fmla="*/ 0 h 612"/>
                <a:gd name="T18" fmla="*/ 0 w 549"/>
                <a:gd name="T19" fmla="*/ 0 h 612"/>
                <a:gd name="T20" fmla="*/ 0 w 549"/>
                <a:gd name="T21" fmla="*/ 0 h 612"/>
                <a:gd name="T22" fmla="*/ 0 w 549"/>
                <a:gd name="T23" fmla="*/ 0 h 6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9"/>
                <a:gd name="T37" fmla="*/ 0 h 612"/>
                <a:gd name="T38" fmla="*/ 549 w 549"/>
                <a:gd name="T39" fmla="*/ 612 h 6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9" h="612">
                  <a:moveTo>
                    <a:pt x="371" y="68"/>
                  </a:moveTo>
                  <a:cubicBezTo>
                    <a:pt x="255" y="0"/>
                    <a:pt x="176" y="18"/>
                    <a:pt x="105" y="107"/>
                  </a:cubicBezTo>
                  <a:cubicBezTo>
                    <a:pt x="0" y="247"/>
                    <a:pt x="71" y="283"/>
                    <a:pt x="75" y="334"/>
                  </a:cubicBezTo>
                  <a:cubicBezTo>
                    <a:pt x="283" y="485"/>
                    <a:pt x="243" y="327"/>
                    <a:pt x="369" y="334"/>
                  </a:cubicBezTo>
                  <a:cubicBezTo>
                    <a:pt x="411" y="355"/>
                    <a:pt x="455" y="473"/>
                    <a:pt x="338" y="490"/>
                  </a:cubicBezTo>
                  <a:cubicBezTo>
                    <a:pt x="310" y="485"/>
                    <a:pt x="276" y="471"/>
                    <a:pt x="258" y="482"/>
                  </a:cubicBezTo>
                  <a:cubicBezTo>
                    <a:pt x="240" y="493"/>
                    <a:pt x="196" y="548"/>
                    <a:pt x="224" y="558"/>
                  </a:cubicBezTo>
                  <a:cubicBezTo>
                    <a:pt x="252" y="568"/>
                    <a:pt x="370" y="612"/>
                    <a:pt x="440" y="543"/>
                  </a:cubicBezTo>
                  <a:cubicBezTo>
                    <a:pt x="488" y="495"/>
                    <a:pt x="549" y="419"/>
                    <a:pt x="484" y="315"/>
                  </a:cubicBezTo>
                  <a:cubicBezTo>
                    <a:pt x="375" y="136"/>
                    <a:pt x="259" y="336"/>
                    <a:pt x="168" y="292"/>
                  </a:cubicBezTo>
                  <a:cubicBezTo>
                    <a:pt x="92" y="257"/>
                    <a:pt x="177" y="57"/>
                    <a:pt x="315" y="144"/>
                  </a:cubicBezTo>
                  <a:cubicBezTo>
                    <a:pt x="341" y="95"/>
                    <a:pt x="351" y="116"/>
                    <a:pt x="371" y="68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" name="Group 141"/>
            <p:cNvGrpSpPr>
              <a:grpSpLocks/>
            </p:cNvGrpSpPr>
            <p:nvPr/>
          </p:nvGrpSpPr>
          <p:grpSpPr bwMode="auto">
            <a:xfrm rot="-2581946">
              <a:off x="4847" y="458"/>
              <a:ext cx="227" cy="1579"/>
              <a:chOff x="884" y="1480"/>
              <a:chExt cx="227" cy="1579"/>
            </a:xfrm>
          </p:grpSpPr>
          <p:sp>
            <p:nvSpPr>
              <p:cNvPr id="22" name="AutoShape 142"/>
              <p:cNvSpPr>
                <a:spLocks noChangeArrowheads="1"/>
              </p:cNvSpPr>
              <p:nvPr/>
            </p:nvSpPr>
            <p:spPr bwMode="auto">
              <a:xfrm>
                <a:off x="885" y="148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  <p:sp>
            <p:nvSpPr>
              <p:cNvPr id="23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884" y="227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</p:grpSp>
        <p:sp>
          <p:nvSpPr>
            <p:cNvPr id="20" name="Freeform 144"/>
            <p:cNvSpPr>
              <a:spLocks/>
            </p:cNvSpPr>
            <p:nvPr/>
          </p:nvSpPr>
          <p:spPr bwMode="auto">
            <a:xfrm rot="-6000000">
              <a:off x="4361" y="1752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45"/>
            <p:cNvSpPr>
              <a:spLocks noChangeAspect="1"/>
            </p:cNvSpPr>
            <p:nvPr/>
          </p:nvSpPr>
          <p:spPr bwMode="auto">
            <a:xfrm rot="7037190" flipH="1" flipV="1">
              <a:off x="3740" y="1061"/>
              <a:ext cx="322" cy="254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1111269467 h 120"/>
                <a:gd name="T14" fmla="*/ 2147483647 w 152"/>
                <a:gd name="T15" fmla="*/ 2147483647 h 120"/>
                <a:gd name="T16" fmla="*/ 2147483647 w 152"/>
                <a:gd name="T17" fmla="*/ 2043254463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1795445994 w 152"/>
                <a:gd name="T23" fmla="*/ 2147483647 h 120"/>
                <a:gd name="T24" fmla="*/ 0 w 152"/>
                <a:gd name="T25" fmla="*/ 2147483647 h 120"/>
                <a:gd name="T26" fmla="*/ 2147483647 w 152"/>
                <a:gd name="T27" fmla="*/ 2147483647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0" name="Content Placeholder 2"/>
          <p:cNvSpPr txBox="1">
            <a:spLocks/>
          </p:cNvSpPr>
          <p:nvPr/>
        </p:nvSpPr>
        <p:spPr>
          <a:xfrm>
            <a:off x="1487661" y="1801888"/>
            <a:ext cx="4412377" cy="292325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dirty="0" smtClean="0">
                <a:latin typeface="+mj-lt"/>
              </a:rPr>
              <a:t>Ship design – Defying modelling?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Generate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Simulate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b="1" dirty="0" smtClean="0">
                <a:latin typeface="+mj-lt"/>
              </a:rPr>
              <a:t>Visualize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Learn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151" name="AutoShape 147"/>
          <p:cNvSpPr>
            <a:spLocks noChangeArrowheads="1"/>
          </p:cNvSpPr>
          <p:nvPr/>
        </p:nvSpPr>
        <p:spPr bwMode="auto">
          <a:xfrm>
            <a:off x="828973" y="3155380"/>
            <a:ext cx="574675" cy="201612"/>
          </a:xfrm>
          <a:prstGeom prst="rightArrow">
            <a:avLst>
              <a:gd name="adj1" fmla="val 50000"/>
              <a:gd name="adj2" fmla="val 71260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They taught us that ships are 2d curves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23</a:t>
            </a:fld>
            <a:endParaRPr lang="de-DE" sz="1000" dirty="0"/>
          </a:p>
        </p:txBody>
      </p:sp>
      <p:pic>
        <p:nvPicPr>
          <p:cNvPr id="4" name="Picture 11" descr="MOLCHE_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108504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949280"/>
            <a:ext cx="1171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1200" dirty="0"/>
              <a:t>Source: TU Berlin</a:t>
            </a:r>
          </a:p>
        </p:txBody>
      </p:sp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Ships are 3d objects: Model them 3-d !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24</a:t>
            </a:fld>
            <a:endParaRPr lang="de-DE" sz="1000" dirty="0"/>
          </a:p>
        </p:txBody>
      </p:sp>
      <p:pic>
        <p:nvPicPr>
          <p:cNvPr id="4" name="Picture 8" descr="Steel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7"/>
            <a:ext cx="8064896" cy="52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034683"/>
            <a:ext cx="993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1200"/>
              <a:t>Source: NAPA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-36512" y="1340768"/>
            <a:ext cx="4528804" cy="978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indent="-285750">
              <a:spcBef>
                <a:spcPct val="3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solidFill>
                  <a:schemeClr val="tx2"/>
                </a:solidFill>
                <a:latin typeface="+mj-lt"/>
              </a:rPr>
              <a:t>handling </a:t>
            </a:r>
            <a:r>
              <a:rPr lang="en-US" altLang="en-US" sz="1600" dirty="0">
                <a:solidFill>
                  <a:schemeClr val="tx2"/>
                </a:solidFill>
                <a:latin typeface="+mj-lt"/>
              </a:rPr>
              <a:t>volumes, areas and weights</a:t>
            </a:r>
          </a:p>
          <a:p>
            <a:pPr indent="-285750">
              <a:spcBef>
                <a:spcPct val="3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 smtClean="0">
                <a:solidFill>
                  <a:schemeClr val="tx2"/>
                </a:solidFill>
                <a:latin typeface="+mj-lt"/>
              </a:rPr>
              <a:t>interface </a:t>
            </a:r>
            <a:r>
              <a:rPr lang="en-US" altLang="en-US" sz="1600" dirty="0">
                <a:solidFill>
                  <a:schemeClr val="tx2"/>
                </a:solidFill>
                <a:latin typeface="+mj-lt"/>
              </a:rPr>
              <a:t>with FEM and CFD simulation</a:t>
            </a:r>
            <a:endParaRPr lang="fr-FR" altLang="en-US" sz="1600" dirty="0">
              <a:solidFill>
                <a:schemeClr val="tx2"/>
              </a:solidFill>
              <a:latin typeface="+mj-lt"/>
            </a:endParaRPr>
          </a:p>
          <a:p>
            <a:pPr indent="-285750">
              <a:spcBef>
                <a:spcPct val="30000"/>
              </a:spcBef>
              <a:buClr>
                <a:schemeClr val="accent2"/>
              </a:buClr>
              <a:buFontTx/>
              <a:buChar char="•"/>
            </a:pPr>
            <a:r>
              <a:rPr lang="fr-FR" altLang="en-US" sz="1600" dirty="0" smtClean="0">
                <a:solidFill>
                  <a:schemeClr val="tx2"/>
                </a:solidFill>
                <a:latin typeface="+mj-lt"/>
              </a:rPr>
              <a:t>interface </a:t>
            </a:r>
            <a:r>
              <a:rPr lang="fr-FR" altLang="en-US" sz="1600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FR" altLang="en-US" sz="1600" dirty="0">
                <a:solidFill>
                  <a:schemeClr val="tx2"/>
                </a:solidFill>
                <a:latin typeface="+mj-lt"/>
              </a:rPr>
              <a:t> Virtual Reality</a:t>
            </a:r>
            <a:endParaRPr lang="en-US" altLang="en-US" sz="1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Sounds…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25</a:t>
            </a:fld>
            <a:endParaRPr lang="de-DE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728"/>
            <a:ext cx="7008779" cy="5256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6376" y="5013176"/>
            <a:ext cx="519373" cy="278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de-DE" sz="1600" dirty="0" smtClean="0">
                <a:solidFill>
                  <a:srgbClr val="333333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8449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Never-ending story: Interfacing with heterogeneous software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26</a:t>
            </a:fld>
            <a:endParaRPr lang="de-DE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04" y="980728"/>
            <a:ext cx="5436000" cy="525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054" y="1844824"/>
            <a:ext cx="1697581" cy="6333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333333"/>
                </a:solidFill>
              </a:rPr>
              <a:t>Frequent ad-hoc</a:t>
            </a:r>
          </a:p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333333"/>
                </a:solidFill>
              </a:rPr>
              <a:t>“solutions”</a:t>
            </a:r>
          </a:p>
        </p:txBody>
      </p:sp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savings to be harvested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27</a:t>
            </a:fld>
            <a:endParaRPr lang="de-DE" sz="1000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64088" y="5929535"/>
            <a:ext cx="35461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de-DE" sz="1400" dirty="0" smtClean="0">
                <a:solidFill>
                  <a:schemeClr val="tx2"/>
                </a:solidFill>
                <a:latin typeface="+mj-lt"/>
              </a:rPr>
              <a:t>Source: Cabos et al. (2015), COMPIT</a:t>
            </a:r>
            <a:endParaRPr lang="de-DE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412776"/>
            <a:ext cx="6960367" cy="38994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333333"/>
                </a:solidFill>
              </a:rPr>
              <a:t>Example: 3d data exchange between design &amp; approval software </a:t>
            </a:r>
          </a:p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333333"/>
                </a:solidFill>
              </a:rPr>
              <a:t>4-6 weeks saved </a:t>
            </a:r>
            <a:r>
              <a:rPr lang="en-US" sz="1600" dirty="0" smtClean="0">
                <a:solidFill>
                  <a:srgbClr val="333333"/>
                </a:solidFill>
              </a:rPr>
              <a:t>(Samsung)</a:t>
            </a: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rgbClr val="333333"/>
              </a:solidFill>
            </a:endParaRPr>
          </a:p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333333"/>
                </a:solidFill>
              </a:rPr>
              <a:t>POSEIDON                                                   NAPA Steel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83568" y="2941300"/>
            <a:ext cx="2699385" cy="192786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5382761" y="2869269"/>
            <a:ext cx="2699385" cy="1923415"/>
          </a:xfrm>
          <a:prstGeom prst="rect">
            <a:avLst/>
          </a:prstGeom>
        </p:spPr>
      </p:pic>
      <p:sp>
        <p:nvSpPr>
          <p:cNvPr id="10" name="Curved Down Arrow 9"/>
          <p:cNvSpPr/>
          <p:nvPr/>
        </p:nvSpPr>
        <p:spPr>
          <a:xfrm>
            <a:off x="3779912" y="2941277"/>
            <a:ext cx="1252849" cy="529659"/>
          </a:xfrm>
          <a:prstGeom prst="curvedDownArrow">
            <a:avLst>
              <a:gd name="adj1" fmla="val 50365"/>
              <a:gd name="adj2" fmla="val 86363"/>
              <a:gd name="adj3" fmla="val 250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0800000">
            <a:off x="3707905" y="3877381"/>
            <a:ext cx="1252849" cy="529659"/>
          </a:xfrm>
          <a:prstGeom prst="curvedDownArrow">
            <a:avLst>
              <a:gd name="adj1" fmla="val 50365"/>
              <a:gd name="adj2" fmla="val 86363"/>
              <a:gd name="adj3" fmla="val 250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(for me) - 3d pdf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28</a:t>
            </a:fld>
            <a:endParaRPr lang="de-DE" sz="1000" dirty="0"/>
          </a:p>
        </p:txBody>
      </p:sp>
      <p:pic>
        <p:nvPicPr>
          <p:cNvPr id="4" name="PDF_quick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340768"/>
            <a:ext cx="5652120" cy="4239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9402" y="5881070"/>
            <a:ext cx="14255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www.3dpdf.com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749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then there is Virtual Reality…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29</a:t>
            </a:fld>
            <a:endParaRPr lang="de-DE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339"/>
            <a:ext cx="9144000" cy="4861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7812" y="6048862"/>
            <a:ext cx="2064668" cy="2086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rgbClr val="333333"/>
                </a:solidFill>
              </a:rPr>
              <a:t>Source: H. Gaspar (NTNU)</a:t>
            </a:r>
          </a:p>
        </p:txBody>
      </p:sp>
    </p:spTree>
    <p:extLst>
      <p:ext uri="{BB962C8B-B14F-4D97-AF65-F5344CB8AC3E}">
        <p14:creationId xmlns:p14="http://schemas.microsoft.com/office/powerpoint/2010/main" val="41749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Ship design process modelled as a spiral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</a:t>
            </a:fld>
            <a:endParaRPr lang="de-DE" sz="1000" dirty="0"/>
          </a:p>
        </p:txBody>
      </p:sp>
      <p:pic>
        <p:nvPicPr>
          <p:cNvPr id="4" name="Picture 4" descr="fig 5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9"/>
          <a:stretch>
            <a:fillRect/>
          </a:stretch>
        </p:blipFill>
        <p:spPr bwMode="auto">
          <a:xfrm>
            <a:off x="1611313" y="1371600"/>
            <a:ext cx="5680075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See how your design performs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30</a:t>
            </a:fld>
            <a:endParaRPr lang="de-DE" sz="1000" dirty="0"/>
          </a:p>
        </p:txBody>
      </p:sp>
      <p:pic>
        <p:nvPicPr>
          <p:cNvPr id="4" name="SMS_WMV V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Navigator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31</a:t>
            </a:fld>
            <a:endParaRPr lang="de-DE" sz="1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rot="-164475">
            <a:off x="5883268" y="983919"/>
            <a:ext cx="3233737" cy="3721100"/>
            <a:chOff x="3424" y="88"/>
            <a:chExt cx="2219" cy="234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 flipH="1">
              <a:off x="3424" y="88"/>
              <a:ext cx="2118" cy="2344"/>
              <a:chOff x="3620" y="587"/>
              <a:chExt cx="2118" cy="2344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4642" y="687"/>
                <a:ext cx="48" cy="103"/>
              </a:xfrm>
              <a:custGeom>
                <a:avLst/>
                <a:gdLst>
                  <a:gd name="T0" fmla="*/ 0 w 47"/>
                  <a:gd name="T1" fmla="*/ 152 h 101"/>
                  <a:gd name="T2" fmla="*/ 17 w 47"/>
                  <a:gd name="T3" fmla="*/ 160 h 101"/>
                  <a:gd name="T4" fmla="*/ 71 w 47"/>
                  <a:gd name="T5" fmla="*/ 5 h 101"/>
                  <a:gd name="T6" fmla="*/ 55 w 47"/>
                  <a:gd name="T7" fmla="*/ 0 h 101"/>
                  <a:gd name="T8" fmla="*/ 0 w 47"/>
                  <a:gd name="T9" fmla="*/ 152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1"/>
                  <a:gd name="T17" fmla="*/ 47 w 47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1">
                    <a:moveTo>
                      <a:pt x="0" y="96"/>
                    </a:moveTo>
                    <a:lnTo>
                      <a:pt x="17" y="101"/>
                    </a:lnTo>
                    <a:lnTo>
                      <a:pt x="47" y="5"/>
                    </a:lnTo>
                    <a:lnTo>
                      <a:pt x="31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20" y="587"/>
                <a:ext cx="2118" cy="2344"/>
                <a:chOff x="3620" y="270"/>
                <a:chExt cx="2118" cy="2344"/>
              </a:xfrm>
            </p:grpSpPr>
            <p:sp>
              <p:nvSpPr>
                <p:cNvPr id="32" name="Freeform 8"/>
                <p:cNvSpPr>
                  <a:spLocks/>
                </p:cNvSpPr>
                <p:nvPr/>
              </p:nvSpPr>
              <p:spPr bwMode="auto">
                <a:xfrm>
                  <a:off x="4349" y="2374"/>
                  <a:ext cx="28" cy="90"/>
                </a:xfrm>
                <a:custGeom>
                  <a:avLst/>
                  <a:gdLst>
                    <a:gd name="T0" fmla="*/ 17 w 28"/>
                    <a:gd name="T1" fmla="*/ 0 h 87"/>
                    <a:gd name="T2" fmla="*/ 0 w 28"/>
                    <a:gd name="T3" fmla="*/ 2 h 87"/>
                    <a:gd name="T4" fmla="*/ 11 w 28"/>
                    <a:gd name="T5" fmla="*/ 194 h 87"/>
                    <a:gd name="T6" fmla="*/ 28 w 28"/>
                    <a:gd name="T7" fmla="*/ 188 h 87"/>
                    <a:gd name="T8" fmla="*/ 17 w 28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"/>
                    <a:gd name="T16" fmla="*/ 0 h 87"/>
                    <a:gd name="T17" fmla="*/ 28 w 28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" h="87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1" y="87"/>
                      </a:lnTo>
                      <a:lnTo>
                        <a:pt x="28" y="8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3" name="Group 9"/>
                <p:cNvGrpSpPr>
                  <a:grpSpLocks/>
                </p:cNvGrpSpPr>
                <p:nvPr/>
              </p:nvGrpSpPr>
              <p:grpSpPr bwMode="auto">
                <a:xfrm>
                  <a:off x="3620" y="270"/>
                  <a:ext cx="2118" cy="2344"/>
                  <a:chOff x="3620" y="270"/>
                  <a:chExt cx="2118" cy="2344"/>
                </a:xfrm>
              </p:grpSpPr>
              <p:sp>
                <p:nvSpPr>
                  <p:cNvPr id="34" name="Freeform 10"/>
                  <p:cNvSpPr>
                    <a:spLocks/>
                  </p:cNvSpPr>
                  <p:nvPr/>
                </p:nvSpPr>
                <p:spPr bwMode="auto">
                  <a:xfrm>
                    <a:off x="3923" y="2428"/>
                    <a:ext cx="34" cy="95"/>
                  </a:xfrm>
                  <a:custGeom>
                    <a:avLst/>
                    <a:gdLst>
                      <a:gd name="T0" fmla="*/ 34 w 34"/>
                      <a:gd name="T1" fmla="*/ 3 h 93"/>
                      <a:gd name="T2" fmla="*/ 16 w 34"/>
                      <a:gd name="T3" fmla="*/ 0 h 93"/>
                      <a:gd name="T4" fmla="*/ 0 w 34"/>
                      <a:gd name="T5" fmla="*/ 148 h 93"/>
                      <a:gd name="T6" fmla="*/ 19 w 34"/>
                      <a:gd name="T7" fmla="*/ 153 h 93"/>
                      <a:gd name="T8" fmla="*/ 34 w 34"/>
                      <a:gd name="T9" fmla="*/ 3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93"/>
                      <a:gd name="T17" fmla="*/ 34 w 34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93">
                        <a:moveTo>
                          <a:pt x="34" y="3"/>
                        </a:moveTo>
                        <a:lnTo>
                          <a:pt x="16" y="0"/>
                        </a:lnTo>
                        <a:lnTo>
                          <a:pt x="0" y="90"/>
                        </a:lnTo>
                        <a:lnTo>
                          <a:pt x="19" y="93"/>
                        </a:lnTo>
                        <a:lnTo>
                          <a:pt x="3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620" y="270"/>
                    <a:ext cx="2118" cy="2344"/>
                    <a:chOff x="3628" y="119"/>
                    <a:chExt cx="2118" cy="2344"/>
                  </a:xfrm>
                </p:grpSpPr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742" y="2270"/>
                      <a:ext cx="59" cy="103"/>
                    </a:xfrm>
                    <a:custGeom>
                      <a:avLst/>
                      <a:gdLst>
                        <a:gd name="T0" fmla="*/ 128 w 57"/>
                        <a:gd name="T1" fmla="*/ 7 h 100"/>
                        <a:gd name="T2" fmla="*/ 88 w 57"/>
                        <a:gd name="T3" fmla="*/ 0 h 100"/>
                        <a:gd name="T4" fmla="*/ 0 w 57"/>
                        <a:gd name="T5" fmla="*/ 186 h 100"/>
                        <a:gd name="T6" fmla="*/ 41 w 57"/>
                        <a:gd name="T7" fmla="*/ 203 h 100"/>
                        <a:gd name="T8" fmla="*/ 128 w 57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57" y="7"/>
                          </a:moveTo>
                          <a:lnTo>
                            <a:pt x="39" y="0"/>
                          </a:lnTo>
                          <a:lnTo>
                            <a:pt x="0" y="92"/>
                          </a:lnTo>
                          <a:lnTo>
                            <a:pt x="17" y="100"/>
                          </a:lnTo>
                          <a:lnTo>
                            <a:pt x="57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3698" y="2265"/>
                      <a:ext cx="58" cy="103"/>
                    </a:xfrm>
                    <a:custGeom>
                      <a:avLst/>
                      <a:gdLst>
                        <a:gd name="T0" fmla="*/ 128 w 56"/>
                        <a:gd name="T1" fmla="*/ 7 h 100"/>
                        <a:gd name="T2" fmla="*/ 94 w 56"/>
                        <a:gd name="T3" fmla="*/ 0 h 100"/>
                        <a:gd name="T4" fmla="*/ 0 w 56"/>
                        <a:gd name="T5" fmla="*/ 188 h 100"/>
                        <a:gd name="T6" fmla="*/ 40 w 56"/>
                        <a:gd name="T7" fmla="*/ 203 h 100"/>
                        <a:gd name="T8" fmla="*/ 128 w 56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100"/>
                        <a:gd name="T17" fmla="*/ 56 w 56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100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100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656" y="2259"/>
                      <a:ext cx="58" cy="102"/>
                    </a:xfrm>
                    <a:custGeom>
                      <a:avLst/>
                      <a:gdLst>
                        <a:gd name="T0" fmla="*/ 128 w 56"/>
                        <a:gd name="T1" fmla="*/ 7 h 99"/>
                        <a:gd name="T2" fmla="*/ 94 w 56"/>
                        <a:gd name="T3" fmla="*/ 0 h 99"/>
                        <a:gd name="T4" fmla="*/ 0 w 56"/>
                        <a:gd name="T5" fmla="*/ 190 h 99"/>
                        <a:gd name="T6" fmla="*/ 40 w 56"/>
                        <a:gd name="T7" fmla="*/ 202 h 99"/>
                        <a:gd name="T8" fmla="*/ 128 w 56"/>
                        <a:gd name="T9" fmla="*/ 7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9"/>
                        <a:gd name="T17" fmla="*/ 56 w 56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9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99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3976" y="2274"/>
                      <a:ext cx="34" cy="97"/>
                    </a:xfrm>
                    <a:custGeom>
                      <a:avLst/>
                      <a:gdLst>
                        <a:gd name="T0" fmla="*/ 64 w 33"/>
                        <a:gd name="T1" fmla="*/ 3 h 95"/>
                        <a:gd name="T2" fmla="*/ 16 w 33"/>
                        <a:gd name="T3" fmla="*/ 0 h 95"/>
                        <a:gd name="T4" fmla="*/ 0 w 33"/>
                        <a:gd name="T5" fmla="*/ 150 h 95"/>
                        <a:gd name="T6" fmla="*/ 41 w 33"/>
                        <a:gd name="T7" fmla="*/ 155 h 95"/>
                        <a:gd name="T8" fmla="*/ 64 w 33"/>
                        <a:gd name="T9" fmla="*/ 3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5"/>
                        <a:gd name="T17" fmla="*/ 33 w 33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5">
                          <a:moveTo>
                            <a:pt x="33" y="3"/>
                          </a:moveTo>
                          <a:lnTo>
                            <a:pt x="16" y="0"/>
                          </a:lnTo>
                          <a:lnTo>
                            <a:pt x="0" y="92"/>
                          </a:lnTo>
                          <a:lnTo>
                            <a:pt x="17" y="95"/>
                          </a:lnTo>
                          <a:lnTo>
                            <a:pt x="33" y="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3884" y="2281"/>
                      <a:ext cx="41" cy="96"/>
                    </a:xfrm>
                    <a:custGeom>
                      <a:avLst/>
                      <a:gdLst>
                        <a:gd name="T0" fmla="*/ 67 w 40"/>
                        <a:gd name="T1" fmla="*/ 4 h 94"/>
                        <a:gd name="T2" fmla="*/ 47 w 40"/>
                        <a:gd name="T3" fmla="*/ 0 h 94"/>
                        <a:gd name="T4" fmla="*/ 0 w 40"/>
                        <a:gd name="T5" fmla="*/ 148 h 94"/>
                        <a:gd name="T6" fmla="*/ 17 w 40"/>
                        <a:gd name="T7" fmla="*/ 154 h 94"/>
                        <a:gd name="T8" fmla="*/ 67 w 40"/>
                        <a:gd name="T9" fmla="*/ 4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4"/>
                        <a:gd name="T17" fmla="*/ 40 w 40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4">
                          <a:moveTo>
                            <a:pt x="40" y="4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7" y="94"/>
                          </a:lnTo>
                          <a:lnTo>
                            <a:pt x="40" y="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839" y="2277"/>
                      <a:ext cx="42" cy="97"/>
                    </a:xfrm>
                    <a:custGeom>
                      <a:avLst/>
                      <a:gdLst>
                        <a:gd name="T0" fmla="*/ 68 w 41"/>
                        <a:gd name="T1" fmla="*/ 5 h 95"/>
                        <a:gd name="T2" fmla="*/ 47 w 41"/>
                        <a:gd name="T3" fmla="*/ 0 h 95"/>
                        <a:gd name="T4" fmla="*/ 0 w 41"/>
                        <a:gd name="T5" fmla="*/ 147 h 95"/>
                        <a:gd name="T6" fmla="*/ 19 w 41"/>
                        <a:gd name="T7" fmla="*/ 155 h 95"/>
                        <a:gd name="T8" fmla="*/ 68 w 41"/>
                        <a:gd name="T9" fmla="*/ 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1"/>
                        <a:gd name="T16" fmla="*/ 0 h 95"/>
                        <a:gd name="T17" fmla="*/ 41 w 4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1" h="95">
                          <a:moveTo>
                            <a:pt x="41" y="5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9" y="95"/>
                          </a:lnTo>
                          <a:lnTo>
                            <a:pt x="41" y="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19" y="2255"/>
                      <a:ext cx="21" cy="95"/>
                    </a:xfrm>
                    <a:custGeom>
                      <a:avLst/>
                      <a:gdLst>
                        <a:gd name="T0" fmla="*/ 57 w 20"/>
                        <a:gd name="T1" fmla="*/ 0 h 92"/>
                        <a:gd name="T2" fmla="*/ 0 w 20"/>
                        <a:gd name="T3" fmla="*/ 0 h 92"/>
                        <a:gd name="T4" fmla="*/ 1 w 20"/>
                        <a:gd name="T5" fmla="*/ 197 h 92"/>
                        <a:gd name="T6" fmla="*/ 60 w 20"/>
                        <a:gd name="T7" fmla="*/ 195 h 92"/>
                        <a:gd name="T8" fmla="*/ 57 w 20"/>
                        <a:gd name="T9" fmla="*/ 0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92"/>
                        <a:gd name="T17" fmla="*/ 20 w 20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92">
                          <a:moveTo>
                            <a:pt x="19" y="0"/>
                          </a:moveTo>
                          <a:lnTo>
                            <a:pt x="0" y="0"/>
                          </a:lnTo>
                          <a:lnTo>
                            <a:pt x="1" y="92"/>
                          </a:lnTo>
                          <a:lnTo>
                            <a:pt x="20" y="9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173" y="2258"/>
                      <a:ext cx="18" cy="96"/>
                    </a:xfrm>
                    <a:custGeom>
                      <a:avLst/>
                      <a:gdLst>
                        <a:gd name="T0" fmla="*/ 17 w 18"/>
                        <a:gd name="T1" fmla="*/ 0 h 93"/>
                        <a:gd name="T2" fmla="*/ 0 w 18"/>
                        <a:gd name="T3" fmla="*/ 0 h 93"/>
                        <a:gd name="T4" fmla="*/ 0 w 18"/>
                        <a:gd name="T5" fmla="*/ 197 h 93"/>
                        <a:gd name="T6" fmla="*/ 18 w 18"/>
                        <a:gd name="T7" fmla="*/ 197 h 93"/>
                        <a:gd name="T8" fmla="*/ 17 w 18"/>
                        <a:gd name="T9" fmla="*/ 0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93"/>
                        <a:gd name="T17" fmla="*/ 18 w 18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93">
                          <a:moveTo>
                            <a:pt x="17" y="0"/>
                          </a:moveTo>
                          <a:lnTo>
                            <a:pt x="0" y="0"/>
                          </a:lnTo>
                          <a:lnTo>
                            <a:pt x="0" y="93"/>
                          </a:lnTo>
                          <a:lnTo>
                            <a:pt x="18" y="9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124" y="2264"/>
                      <a:ext cx="24" cy="97"/>
                    </a:xfrm>
                    <a:custGeom>
                      <a:avLst/>
                      <a:gdLst>
                        <a:gd name="T0" fmla="*/ 24 w 24"/>
                        <a:gd name="T1" fmla="*/ 1 h 94"/>
                        <a:gd name="T2" fmla="*/ 5 w 24"/>
                        <a:gd name="T3" fmla="*/ 0 h 94"/>
                        <a:gd name="T4" fmla="*/ 0 w 24"/>
                        <a:gd name="T5" fmla="*/ 197 h 94"/>
                        <a:gd name="T6" fmla="*/ 19 w 24"/>
                        <a:gd name="T7" fmla="*/ 198 h 94"/>
                        <a:gd name="T8" fmla="*/ 24 w 24"/>
                        <a:gd name="T9" fmla="*/ 1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94"/>
                        <a:gd name="T17" fmla="*/ 24 w 24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94">
                          <a:moveTo>
                            <a:pt x="24" y="1"/>
                          </a:moveTo>
                          <a:lnTo>
                            <a:pt x="5" y="0"/>
                          </a:lnTo>
                          <a:lnTo>
                            <a:pt x="0" y="93"/>
                          </a:lnTo>
                          <a:lnTo>
                            <a:pt x="19" y="94"/>
                          </a:lnTo>
                          <a:lnTo>
                            <a:pt x="24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073" y="2273"/>
                      <a:ext cx="27" cy="94"/>
                    </a:xfrm>
                    <a:custGeom>
                      <a:avLst/>
                      <a:gdLst>
                        <a:gd name="T0" fmla="*/ 61 w 26"/>
                        <a:gd name="T1" fmla="*/ 1 h 92"/>
                        <a:gd name="T2" fmla="*/ 9 w 26"/>
                        <a:gd name="T3" fmla="*/ 0 h 92"/>
                        <a:gd name="T4" fmla="*/ 0 w 26"/>
                        <a:gd name="T5" fmla="*/ 150 h 92"/>
                        <a:gd name="T6" fmla="*/ 43 w 26"/>
                        <a:gd name="T7" fmla="*/ 152 h 92"/>
                        <a:gd name="T8" fmla="*/ 61 w 26"/>
                        <a:gd name="T9" fmla="*/ 1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"/>
                        <a:gd name="T16" fmla="*/ 0 h 92"/>
                        <a:gd name="T17" fmla="*/ 26 w 26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" h="92">
                          <a:moveTo>
                            <a:pt x="26" y="1"/>
                          </a:moveTo>
                          <a:lnTo>
                            <a:pt x="9" y="0"/>
                          </a:lnTo>
                          <a:lnTo>
                            <a:pt x="0" y="91"/>
                          </a:lnTo>
                          <a:lnTo>
                            <a:pt x="17" y="92"/>
                          </a:lnTo>
                          <a:lnTo>
                            <a:pt x="26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43" y="2203"/>
                      <a:ext cx="35" cy="89"/>
                    </a:xfrm>
                    <a:custGeom>
                      <a:avLst/>
                      <a:gdLst>
                        <a:gd name="T0" fmla="*/ 41 w 34"/>
                        <a:gd name="T1" fmla="*/ 0 h 87"/>
                        <a:gd name="T2" fmla="*/ 0 w 34"/>
                        <a:gd name="T3" fmla="*/ 3 h 87"/>
                        <a:gd name="T4" fmla="*/ 41 w 34"/>
                        <a:gd name="T5" fmla="*/ 148 h 87"/>
                        <a:gd name="T6" fmla="*/ 64 w 34"/>
                        <a:gd name="T7" fmla="*/ 142 h 87"/>
                        <a:gd name="T8" fmla="*/ 41 w 34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87"/>
                        <a:gd name="T17" fmla="*/ 34 w 34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87">
                          <a:moveTo>
                            <a:pt x="17" y="0"/>
                          </a:moveTo>
                          <a:lnTo>
                            <a:pt x="0" y="3"/>
                          </a:lnTo>
                          <a:lnTo>
                            <a:pt x="17" y="87"/>
                          </a:lnTo>
                          <a:lnTo>
                            <a:pt x="34" y="8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399" y="2209"/>
                      <a:ext cx="31" cy="89"/>
                    </a:xfrm>
                    <a:custGeom>
                      <a:avLst/>
                      <a:gdLst>
                        <a:gd name="T0" fmla="*/ 42 w 30"/>
                        <a:gd name="T1" fmla="*/ 0 h 87"/>
                        <a:gd name="T2" fmla="*/ 0 w 30"/>
                        <a:gd name="T3" fmla="*/ 3 h 87"/>
                        <a:gd name="T4" fmla="*/ 11 w 30"/>
                        <a:gd name="T5" fmla="*/ 148 h 87"/>
                        <a:gd name="T6" fmla="*/ 63 w 30"/>
                        <a:gd name="T7" fmla="*/ 143 h 87"/>
                        <a:gd name="T8" fmla="*/ 42 w 30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87"/>
                        <a:gd name="T17" fmla="*/ 30 w 30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87">
                          <a:moveTo>
                            <a:pt x="18" y="0"/>
                          </a:moveTo>
                          <a:lnTo>
                            <a:pt x="0" y="3"/>
                          </a:lnTo>
                          <a:lnTo>
                            <a:pt x="11" y="87"/>
                          </a:lnTo>
                          <a:lnTo>
                            <a:pt x="30" y="8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307" y="2233"/>
                      <a:ext cx="29" cy="88"/>
                    </a:xfrm>
                    <a:custGeom>
                      <a:avLst/>
                      <a:gdLst>
                        <a:gd name="T0" fmla="*/ 44 w 28"/>
                        <a:gd name="T1" fmla="*/ 0 h 85"/>
                        <a:gd name="T2" fmla="*/ 0 w 28"/>
                        <a:gd name="T3" fmla="*/ 2 h 85"/>
                        <a:gd name="T4" fmla="*/ 9 w 28"/>
                        <a:gd name="T5" fmla="*/ 195 h 85"/>
                        <a:gd name="T6" fmla="*/ 62 w 28"/>
                        <a:gd name="T7" fmla="*/ 189 h 85"/>
                        <a:gd name="T8" fmla="*/ 44 w 28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8"/>
                        <a:gd name="T16" fmla="*/ 0 h 85"/>
                        <a:gd name="T17" fmla="*/ 28 w 28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8" h="85">
                          <a:moveTo>
                            <a:pt x="19" y="0"/>
                          </a:moveTo>
                          <a:lnTo>
                            <a:pt x="0" y="2"/>
                          </a:lnTo>
                          <a:lnTo>
                            <a:pt x="9" y="85"/>
                          </a:lnTo>
                          <a:lnTo>
                            <a:pt x="28" y="8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660" y="2111"/>
                      <a:ext cx="56" cy="88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8 h 85"/>
                        <a:gd name="T4" fmla="*/ 62 w 55"/>
                        <a:gd name="T5" fmla="*/ 195 h 85"/>
                        <a:gd name="T6" fmla="*/ 79 w 55"/>
                        <a:gd name="T7" fmla="*/ 176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8"/>
                          </a:lnTo>
                          <a:lnTo>
                            <a:pt x="38" y="85"/>
                          </a:lnTo>
                          <a:lnTo>
                            <a:pt x="55" y="76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615" y="2136"/>
                      <a:ext cx="54" cy="86"/>
                    </a:xfrm>
                    <a:custGeom>
                      <a:avLst/>
                      <a:gdLst>
                        <a:gd name="T0" fmla="*/ 15 w 53"/>
                        <a:gd name="T1" fmla="*/ 0 h 84"/>
                        <a:gd name="T2" fmla="*/ 0 w 53"/>
                        <a:gd name="T3" fmla="*/ 8 h 84"/>
                        <a:gd name="T4" fmla="*/ 62 w 53"/>
                        <a:gd name="T5" fmla="*/ 145 h 84"/>
                        <a:gd name="T6" fmla="*/ 77 w 53"/>
                        <a:gd name="T7" fmla="*/ 133 h 84"/>
                        <a:gd name="T8" fmla="*/ 15 w 53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3"/>
                        <a:gd name="T16" fmla="*/ 0 h 84"/>
                        <a:gd name="T17" fmla="*/ 53 w 53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3" h="84">
                          <a:moveTo>
                            <a:pt x="15" y="0"/>
                          </a:moveTo>
                          <a:lnTo>
                            <a:pt x="0" y="8"/>
                          </a:lnTo>
                          <a:lnTo>
                            <a:pt x="38" y="84"/>
                          </a:lnTo>
                          <a:lnTo>
                            <a:pt x="53" y="76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572" y="2151"/>
                      <a:ext cx="50" cy="87"/>
                    </a:xfrm>
                    <a:custGeom>
                      <a:avLst/>
                      <a:gdLst>
                        <a:gd name="T0" fmla="*/ 46 w 48"/>
                        <a:gd name="T1" fmla="*/ 0 h 84"/>
                        <a:gd name="T2" fmla="*/ 0 w 48"/>
                        <a:gd name="T3" fmla="*/ 7 h 84"/>
                        <a:gd name="T4" fmla="*/ 80 w 48"/>
                        <a:gd name="T5" fmla="*/ 194 h 84"/>
                        <a:gd name="T6" fmla="*/ 125 w 48"/>
                        <a:gd name="T7" fmla="*/ 178 h 84"/>
                        <a:gd name="T8" fmla="*/ 46 w 48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"/>
                        <a:gd name="T16" fmla="*/ 0 h 84"/>
                        <a:gd name="T17" fmla="*/ 48 w 48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" h="84">
                          <a:moveTo>
                            <a:pt x="17" y="0"/>
                          </a:moveTo>
                          <a:lnTo>
                            <a:pt x="0" y="7"/>
                          </a:lnTo>
                          <a:lnTo>
                            <a:pt x="31" y="84"/>
                          </a:lnTo>
                          <a:lnTo>
                            <a:pt x="48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529" y="2169"/>
                      <a:ext cx="43" cy="87"/>
                    </a:xfrm>
                    <a:custGeom>
                      <a:avLst/>
                      <a:gdLst>
                        <a:gd name="T0" fmla="*/ 17 w 42"/>
                        <a:gd name="T1" fmla="*/ 0 h 85"/>
                        <a:gd name="T2" fmla="*/ 0 w 42"/>
                        <a:gd name="T3" fmla="*/ 5 h 85"/>
                        <a:gd name="T4" fmla="*/ 50 w 42"/>
                        <a:gd name="T5" fmla="*/ 146 h 85"/>
                        <a:gd name="T6" fmla="*/ 68 w 42"/>
                        <a:gd name="T7" fmla="*/ 137 h 85"/>
                        <a:gd name="T8" fmla="*/ 17 w 42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5"/>
                        <a:gd name="T17" fmla="*/ 42 w 42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5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26" y="85"/>
                          </a:lnTo>
                          <a:lnTo>
                            <a:pt x="42" y="79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863" y="2004"/>
                      <a:ext cx="64" cy="83"/>
                    </a:xfrm>
                    <a:custGeom>
                      <a:avLst/>
                      <a:gdLst>
                        <a:gd name="T0" fmla="*/ 40 w 62"/>
                        <a:gd name="T1" fmla="*/ 0 h 80"/>
                        <a:gd name="T2" fmla="*/ 0 w 62"/>
                        <a:gd name="T3" fmla="*/ 11 h 80"/>
                        <a:gd name="T4" fmla="*/ 100 w 62"/>
                        <a:gd name="T5" fmla="*/ 192 h 80"/>
                        <a:gd name="T6" fmla="*/ 131 w 62"/>
                        <a:gd name="T7" fmla="*/ 167 h 80"/>
                        <a:gd name="T8" fmla="*/ 40 w 62"/>
                        <a:gd name="T9" fmla="*/ 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0"/>
                        <a:gd name="T17" fmla="*/ 62 w 62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0">
                          <a:moveTo>
                            <a:pt x="16" y="0"/>
                          </a:moveTo>
                          <a:lnTo>
                            <a:pt x="0" y="11"/>
                          </a:lnTo>
                          <a:lnTo>
                            <a:pt x="46" y="80"/>
                          </a:lnTo>
                          <a:lnTo>
                            <a:pt x="62" y="69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22" y="2026"/>
                      <a:ext cx="64" cy="83"/>
                    </a:xfrm>
                    <a:custGeom>
                      <a:avLst/>
                      <a:gdLst>
                        <a:gd name="T0" fmla="*/ 14 w 62"/>
                        <a:gd name="T1" fmla="*/ 0 h 81"/>
                        <a:gd name="T2" fmla="*/ 0 w 62"/>
                        <a:gd name="T3" fmla="*/ 10 h 81"/>
                        <a:gd name="T4" fmla="*/ 103 w 62"/>
                        <a:gd name="T5" fmla="*/ 142 h 81"/>
                        <a:gd name="T6" fmla="*/ 131 w 62"/>
                        <a:gd name="T7" fmla="*/ 127 h 81"/>
                        <a:gd name="T8" fmla="*/ 14 w 62"/>
                        <a:gd name="T9" fmla="*/ 0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1"/>
                        <a:gd name="T17" fmla="*/ 62 w 62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1">
                          <a:moveTo>
                            <a:pt x="14" y="0"/>
                          </a:moveTo>
                          <a:lnTo>
                            <a:pt x="0" y="10"/>
                          </a:lnTo>
                          <a:lnTo>
                            <a:pt x="47" y="81"/>
                          </a:lnTo>
                          <a:lnTo>
                            <a:pt x="62" y="71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80" y="2052"/>
                      <a:ext cx="63" cy="81"/>
                    </a:xfrm>
                    <a:custGeom>
                      <a:avLst/>
                      <a:gdLst>
                        <a:gd name="T0" fmla="*/ 15 w 61"/>
                        <a:gd name="T1" fmla="*/ 0 h 79"/>
                        <a:gd name="T2" fmla="*/ 0 w 61"/>
                        <a:gd name="T3" fmla="*/ 10 h 79"/>
                        <a:gd name="T4" fmla="*/ 104 w 61"/>
                        <a:gd name="T5" fmla="*/ 141 h 79"/>
                        <a:gd name="T6" fmla="*/ 131 w 61"/>
                        <a:gd name="T7" fmla="*/ 126 h 79"/>
                        <a:gd name="T8" fmla="*/ 15 w 61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9"/>
                        <a:gd name="T17" fmla="*/ 61 w 61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9">
                          <a:moveTo>
                            <a:pt x="15" y="0"/>
                          </a:moveTo>
                          <a:lnTo>
                            <a:pt x="0" y="10"/>
                          </a:lnTo>
                          <a:lnTo>
                            <a:pt x="47" y="79"/>
                          </a:lnTo>
                          <a:lnTo>
                            <a:pt x="61" y="69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41" y="2072"/>
                      <a:ext cx="56" cy="87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9 h 85"/>
                        <a:gd name="T4" fmla="*/ 62 w 55"/>
                        <a:gd name="T5" fmla="*/ 146 h 85"/>
                        <a:gd name="T6" fmla="*/ 79 w 55"/>
                        <a:gd name="T7" fmla="*/ 134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9"/>
                          </a:lnTo>
                          <a:lnTo>
                            <a:pt x="38" y="85"/>
                          </a:lnTo>
                          <a:lnTo>
                            <a:pt x="55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042" y="1874"/>
                      <a:ext cx="94" cy="79"/>
                    </a:xfrm>
                    <a:custGeom>
                      <a:avLst/>
                      <a:gdLst>
                        <a:gd name="T0" fmla="*/ 10 w 92"/>
                        <a:gd name="T1" fmla="*/ 0 h 77"/>
                        <a:gd name="T2" fmla="*/ 0 w 92"/>
                        <a:gd name="T3" fmla="*/ 13 h 77"/>
                        <a:gd name="T4" fmla="*/ 137 w 92"/>
                        <a:gd name="T5" fmla="*/ 140 h 77"/>
                        <a:gd name="T6" fmla="*/ 152 w 92"/>
                        <a:gd name="T7" fmla="*/ 121 h 77"/>
                        <a:gd name="T8" fmla="*/ 10 w 92"/>
                        <a:gd name="T9" fmla="*/ 0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2"/>
                        <a:gd name="T16" fmla="*/ 0 h 77"/>
                        <a:gd name="T17" fmla="*/ 92 w 92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2" h="77">
                          <a:moveTo>
                            <a:pt x="10" y="0"/>
                          </a:moveTo>
                          <a:lnTo>
                            <a:pt x="0" y="13"/>
                          </a:lnTo>
                          <a:lnTo>
                            <a:pt x="82" y="77"/>
                          </a:lnTo>
                          <a:lnTo>
                            <a:pt x="92" y="65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007" y="1901"/>
                      <a:ext cx="92" cy="78"/>
                    </a:xfrm>
                    <a:custGeom>
                      <a:avLst/>
                      <a:gdLst>
                        <a:gd name="T0" fmla="*/ 9 w 90"/>
                        <a:gd name="T1" fmla="*/ 0 h 76"/>
                        <a:gd name="T2" fmla="*/ 0 w 90"/>
                        <a:gd name="T3" fmla="*/ 12 h 76"/>
                        <a:gd name="T4" fmla="*/ 135 w 90"/>
                        <a:gd name="T5" fmla="*/ 139 h 76"/>
                        <a:gd name="T6" fmla="*/ 150 w 90"/>
                        <a:gd name="T7" fmla="*/ 120 h 76"/>
                        <a:gd name="T8" fmla="*/ 9 w 90"/>
                        <a:gd name="T9" fmla="*/ 0 h 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0"/>
                        <a:gd name="T16" fmla="*/ 0 h 76"/>
                        <a:gd name="T17" fmla="*/ 90 w 90"/>
                        <a:gd name="T18" fmla="*/ 76 h 7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0" h="76">
                          <a:moveTo>
                            <a:pt x="9" y="0"/>
                          </a:moveTo>
                          <a:lnTo>
                            <a:pt x="0" y="12"/>
                          </a:lnTo>
                          <a:lnTo>
                            <a:pt x="80" y="76"/>
                          </a:lnTo>
                          <a:lnTo>
                            <a:pt x="90" y="64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977" y="1925"/>
                      <a:ext cx="81" cy="81"/>
                    </a:xfrm>
                    <a:custGeom>
                      <a:avLst/>
                      <a:gdLst>
                        <a:gd name="T0" fmla="*/ 14 w 79"/>
                        <a:gd name="T1" fmla="*/ 0 h 79"/>
                        <a:gd name="T2" fmla="*/ 0 w 79"/>
                        <a:gd name="T3" fmla="*/ 14 h 79"/>
                        <a:gd name="T4" fmla="*/ 121 w 79"/>
                        <a:gd name="T5" fmla="*/ 141 h 79"/>
                        <a:gd name="T6" fmla="*/ 141 w 79"/>
                        <a:gd name="T7" fmla="*/ 121 h 79"/>
                        <a:gd name="T8" fmla="*/ 14 w 7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9"/>
                        <a:gd name="T16" fmla="*/ 0 h 79"/>
                        <a:gd name="T17" fmla="*/ 79 w 7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9" h="79">
                          <a:moveTo>
                            <a:pt x="14" y="0"/>
                          </a:moveTo>
                          <a:lnTo>
                            <a:pt x="0" y="14"/>
                          </a:lnTo>
                          <a:lnTo>
                            <a:pt x="66" y="79"/>
                          </a:lnTo>
                          <a:lnTo>
                            <a:pt x="79" y="6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0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36" y="1954"/>
                      <a:ext cx="75" cy="75"/>
                    </a:xfrm>
                    <a:custGeom>
                      <a:avLst/>
                      <a:gdLst>
                        <a:gd name="T0" fmla="*/ 13 w 73"/>
                        <a:gd name="T1" fmla="*/ 0 h 73"/>
                        <a:gd name="T2" fmla="*/ 0 w 73"/>
                        <a:gd name="T3" fmla="*/ 12 h 73"/>
                        <a:gd name="T4" fmla="*/ 116 w 73"/>
                        <a:gd name="T5" fmla="*/ 137 h 73"/>
                        <a:gd name="T6" fmla="*/ 137 w 73"/>
                        <a:gd name="T7" fmla="*/ 116 h 73"/>
                        <a:gd name="T8" fmla="*/ 13 w 73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73"/>
                        <a:gd name="T17" fmla="*/ 73 w 7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73">
                          <a:moveTo>
                            <a:pt x="13" y="0"/>
                          </a:moveTo>
                          <a:lnTo>
                            <a:pt x="0" y="12"/>
                          </a:lnTo>
                          <a:lnTo>
                            <a:pt x="60" y="73"/>
                          </a:lnTo>
                          <a:lnTo>
                            <a:pt x="73" y="60"/>
                          </a:lnTo>
                          <a:lnTo>
                            <a:pt x="1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198" y="1726"/>
                      <a:ext cx="104" cy="61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39 h 59"/>
                        <a:gd name="T4" fmla="*/ 189 w 101"/>
                        <a:gd name="T5" fmla="*/ 129 h 59"/>
                        <a:gd name="T6" fmla="*/ 202 w 101"/>
                        <a:gd name="T7" fmla="*/ 102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5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2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70" y="1759"/>
                      <a:ext cx="104" cy="60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14 h 59"/>
                        <a:gd name="T4" fmla="*/ 189 w 101"/>
                        <a:gd name="T5" fmla="*/ 83 h 59"/>
                        <a:gd name="T6" fmla="*/ 202 w 101"/>
                        <a:gd name="T7" fmla="*/ 69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143" y="1787"/>
                      <a:ext cx="99" cy="65"/>
                    </a:xfrm>
                    <a:custGeom>
                      <a:avLst/>
                      <a:gdLst>
                        <a:gd name="T0" fmla="*/ 8 w 97"/>
                        <a:gd name="T1" fmla="*/ 0 h 64"/>
                        <a:gd name="T2" fmla="*/ 0 w 97"/>
                        <a:gd name="T3" fmla="*/ 14 h 64"/>
                        <a:gd name="T4" fmla="*/ 144 w 97"/>
                        <a:gd name="T5" fmla="*/ 88 h 64"/>
                        <a:gd name="T6" fmla="*/ 156 w 97"/>
                        <a:gd name="T7" fmla="*/ 75 h 64"/>
                        <a:gd name="T8" fmla="*/ 8 w 97"/>
                        <a:gd name="T9" fmla="*/ 0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7"/>
                        <a:gd name="T16" fmla="*/ 0 h 64"/>
                        <a:gd name="T17" fmla="*/ 97 w 97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7" h="64">
                          <a:moveTo>
                            <a:pt x="8" y="0"/>
                          </a:moveTo>
                          <a:lnTo>
                            <a:pt x="0" y="14"/>
                          </a:lnTo>
                          <a:lnTo>
                            <a:pt x="89" y="64"/>
                          </a:lnTo>
                          <a:lnTo>
                            <a:pt x="97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110" y="1820"/>
                      <a:ext cx="101" cy="67"/>
                    </a:xfrm>
                    <a:custGeom>
                      <a:avLst/>
                      <a:gdLst>
                        <a:gd name="T0" fmla="*/ 8 w 99"/>
                        <a:gd name="T1" fmla="*/ 0 h 65"/>
                        <a:gd name="T2" fmla="*/ 0 w 99"/>
                        <a:gd name="T3" fmla="*/ 13 h 65"/>
                        <a:gd name="T4" fmla="*/ 146 w 99"/>
                        <a:gd name="T5" fmla="*/ 132 h 65"/>
                        <a:gd name="T6" fmla="*/ 158 w 99"/>
                        <a:gd name="T7" fmla="*/ 107 h 65"/>
                        <a:gd name="T8" fmla="*/ 8 w 99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"/>
                        <a:gd name="T16" fmla="*/ 0 h 65"/>
                        <a:gd name="T17" fmla="*/ 99 w 99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" h="65">
                          <a:moveTo>
                            <a:pt x="8" y="0"/>
                          </a:moveTo>
                          <a:lnTo>
                            <a:pt x="0" y="13"/>
                          </a:lnTo>
                          <a:lnTo>
                            <a:pt x="91" y="65"/>
                          </a:lnTo>
                          <a:lnTo>
                            <a:pt x="99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29" y="1572"/>
                      <a:ext cx="116" cy="43"/>
                    </a:xfrm>
                    <a:custGeom>
                      <a:avLst/>
                      <a:gdLst>
                        <a:gd name="T0" fmla="*/ 4 w 113"/>
                        <a:gd name="T1" fmla="*/ 0 h 42"/>
                        <a:gd name="T2" fmla="*/ 0 w 113"/>
                        <a:gd name="T3" fmla="*/ 15 h 42"/>
                        <a:gd name="T4" fmla="*/ 203 w 113"/>
                        <a:gd name="T5" fmla="*/ 68 h 42"/>
                        <a:gd name="T6" fmla="*/ 210 w 113"/>
                        <a:gd name="T7" fmla="*/ 51 h 42"/>
                        <a:gd name="T8" fmla="*/ 4 w 11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42"/>
                        <a:gd name="T17" fmla="*/ 113 w 113"/>
                        <a:gd name="T18" fmla="*/ 42 h 4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42">
                          <a:moveTo>
                            <a:pt x="4" y="0"/>
                          </a:moveTo>
                          <a:lnTo>
                            <a:pt x="0" y="15"/>
                          </a:lnTo>
                          <a:lnTo>
                            <a:pt x="109" y="42"/>
                          </a:lnTo>
                          <a:lnTo>
                            <a:pt x="113" y="27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6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308" y="1605"/>
                      <a:ext cx="107" cy="41"/>
                    </a:xfrm>
                    <a:custGeom>
                      <a:avLst/>
                      <a:gdLst>
                        <a:gd name="T0" fmla="*/ 3 w 104"/>
                        <a:gd name="T1" fmla="*/ 0 h 40"/>
                        <a:gd name="T2" fmla="*/ 0 w 104"/>
                        <a:gd name="T3" fmla="*/ 15 h 40"/>
                        <a:gd name="T4" fmla="*/ 199 w 104"/>
                        <a:gd name="T5" fmla="*/ 67 h 40"/>
                        <a:gd name="T6" fmla="*/ 205 w 104"/>
                        <a:gd name="T7" fmla="*/ 49 h 40"/>
                        <a:gd name="T8" fmla="*/ 3 w 10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4"/>
                        <a:gd name="T16" fmla="*/ 0 h 40"/>
                        <a:gd name="T17" fmla="*/ 104 w 10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4" h="4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01" y="40"/>
                          </a:lnTo>
                          <a:lnTo>
                            <a:pt x="104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287" y="1633"/>
                      <a:ext cx="106" cy="56"/>
                    </a:xfrm>
                    <a:custGeom>
                      <a:avLst/>
                      <a:gdLst>
                        <a:gd name="T0" fmla="*/ 6 w 103"/>
                        <a:gd name="T1" fmla="*/ 0 h 54"/>
                        <a:gd name="T2" fmla="*/ 0 w 103"/>
                        <a:gd name="T3" fmla="*/ 39 h 54"/>
                        <a:gd name="T4" fmla="*/ 192 w 103"/>
                        <a:gd name="T5" fmla="*/ 128 h 54"/>
                        <a:gd name="T6" fmla="*/ 204 w 103"/>
                        <a:gd name="T7" fmla="*/ 93 h 54"/>
                        <a:gd name="T8" fmla="*/ 6 w 103"/>
                        <a:gd name="T9" fmla="*/ 0 h 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4"/>
                        <a:gd name="T17" fmla="*/ 103 w 103"/>
                        <a:gd name="T18" fmla="*/ 54 h 5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4">
                          <a:moveTo>
                            <a:pt x="6" y="0"/>
                          </a:moveTo>
                          <a:lnTo>
                            <a:pt x="0" y="15"/>
                          </a:lnTo>
                          <a:lnTo>
                            <a:pt x="97" y="54"/>
                          </a:lnTo>
                          <a:lnTo>
                            <a:pt x="103" y="39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254" y="1663"/>
                      <a:ext cx="105" cy="55"/>
                    </a:xfrm>
                    <a:custGeom>
                      <a:avLst/>
                      <a:gdLst>
                        <a:gd name="T0" fmla="*/ 6 w 103"/>
                        <a:gd name="T1" fmla="*/ 0 h 53"/>
                        <a:gd name="T2" fmla="*/ 0 w 103"/>
                        <a:gd name="T3" fmla="*/ 38 h 53"/>
                        <a:gd name="T4" fmla="*/ 153 w 103"/>
                        <a:gd name="T5" fmla="*/ 127 h 53"/>
                        <a:gd name="T6" fmla="*/ 162 w 103"/>
                        <a:gd name="T7" fmla="*/ 92 h 53"/>
                        <a:gd name="T8" fmla="*/ 6 w 103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3"/>
                        <a:gd name="T17" fmla="*/ 103 w 103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3">
                          <a:moveTo>
                            <a:pt x="6" y="0"/>
                          </a:moveTo>
                          <a:lnTo>
                            <a:pt x="0" y="14"/>
                          </a:lnTo>
                          <a:lnTo>
                            <a:pt x="97" y="53"/>
                          </a:lnTo>
                          <a:lnTo>
                            <a:pt x="103" y="38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419" y="1397"/>
                      <a:ext cx="126" cy="33"/>
                    </a:xfrm>
                    <a:custGeom>
                      <a:avLst/>
                      <a:gdLst>
                        <a:gd name="T0" fmla="*/ 2 w 123"/>
                        <a:gd name="T1" fmla="*/ 0 h 32"/>
                        <a:gd name="T2" fmla="*/ 0 w 123"/>
                        <a:gd name="T3" fmla="*/ 15 h 32"/>
                        <a:gd name="T4" fmla="*/ 213 w 123"/>
                        <a:gd name="T5" fmla="*/ 63 h 32"/>
                        <a:gd name="T6" fmla="*/ 218 w 123"/>
                        <a:gd name="T7" fmla="*/ 40 h 32"/>
                        <a:gd name="T8" fmla="*/ 2 w 123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2"/>
                        <a:gd name="T17" fmla="*/ 123 w 123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2">
                          <a:moveTo>
                            <a:pt x="2" y="0"/>
                          </a:moveTo>
                          <a:lnTo>
                            <a:pt x="0" y="15"/>
                          </a:lnTo>
                          <a:lnTo>
                            <a:pt x="120" y="32"/>
                          </a:lnTo>
                          <a:lnTo>
                            <a:pt x="123" y="1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403" y="1431"/>
                      <a:ext cx="126" cy="36"/>
                    </a:xfrm>
                    <a:custGeom>
                      <a:avLst/>
                      <a:gdLst>
                        <a:gd name="T0" fmla="*/ 3 w 123"/>
                        <a:gd name="T1" fmla="*/ 0 h 35"/>
                        <a:gd name="T2" fmla="*/ 0 w 123"/>
                        <a:gd name="T3" fmla="*/ 15 h 35"/>
                        <a:gd name="T4" fmla="*/ 213 w 123"/>
                        <a:gd name="T5" fmla="*/ 65 h 35"/>
                        <a:gd name="T6" fmla="*/ 218 w 123"/>
                        <a:gd name="T7" fmla="*/ 43 h 35"/>
                        <a:gd name="T8" fmla="*/ 3 w 12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5"/>
                        <a:gd name="T17" fmla="*/ 123 w 123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5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20" y="35"/>
                          </a:lnTo>
                          <a:lnTo>
                            <a:pt x="123" y="19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392" y="1464"/>
                      <a:ext cx="125" cy="42"/>
                    </a:xfrm>
                    <a:custGeom>
                      <a:avLst/>
                      <a:gdLst>
                        <a:gd name="T0" fmla="*/ 3 w 121"/>
                        <a:gd name="T1" fmla="*/ 0 h 41"/>
                        <a:gd name="T2" fmla="*/ 0 w 121"/>
                        <a:gd name="T3" fmla="*/ 15 h 41"/>
                        <a:gd name="T4" fmla="*/ 257 w 121"/>
                        <a:gd name="T5" fmla="*/ 68 h 41"/>
                        <a:gd name="T6" fmla="*/ 264 w 121"/>
                        <a:gd name="T7" fmla="*/ 49 h 41"/>
                        <a:gd name="T8" fmla="*/ 3 w 121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41"/>
                        <a:gd name="T17" fmla="*/ 121 w 121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41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18" y="41"/>
                          </a:lnTo>
                          <a:lnTo>
                            <a:pt x="121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71" y="1503"/>
                      <a:ext cx="117" cy="41"/>
                    </a:xfrm>
                    <a:custGeom>
                      <a:avLst/>
                      <a:gdLst>
                        <a:gd name="T0" fmla="*/ 3 w 114"/>
                        <a:gd name="T1" fmla="*/ 0 h 40"/>
                        <a:gd name="T2" fmla="*/ 0 w 114"/>
                        <a:gd name="T3" fmla="*/ 16 h 40"/>
                        <a:gd name="T4" fmla="*/ 206 w 114"/>
                        <a:gd name="T5" fmla="*/ 67 h 40"/>
                        <a:gd name="T6" fmla="*/ 211 w 114"/>
                        <a:gd name="T7" fmla="*/ 48 h 40"/>
                        <a:gd name="T8" fmla="*/ 3 w 11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40"/>
                        <a:gd name="T17" fmla="*/ 114 w 11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40">
                          <a:moveTo>
                            <a:pt x="3" y="0"/>
                          </a:moveTo>
                          <a:lnTo>
                            <a:pt x="0" y="16"/>
                          </a:lnTo>
                          <a:lnTo>
                            <a:pt x="111" y="40"/>
                          </a:lnTo>
                          <a:lnTo>
                            <a:pt x="114" y="2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479" y="1221"/>
                      <a:ext cx="126" cy="29"/>
                    </a:xfrm>
                    <a:custGeom>
                      <a:avLst/>
                      <a:gdLst>
                        <a:gd name="T0" fmla="*/ 0 w 123"/>
                        <a:gd name="T1" fmla="*/ 11 h 28"/>
                        <a:gd name="T2" fmla="*/ 2 w 123"/>
                        <a:gd name="T3" fmla="*/ 62 h 28"/>
                        <a:gd name="T4" fmla="*/ 218 w 123"/>
                        <a:gd name="T5" fmla="*/ 42 h 28"/>
                        <a:gd name="T6" fmla="*/ 215 w 123"/>
                        <a:gd name="T7" fmla="*/ 0 h 28"/>
                        <a:gd name="T8" fmla="*/ 0 w 123"/>
                        <a:gd name="T9" fmla="*/ 11 h 2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8"/>
                        <a:gd name="T17" fmla="*/ 123 w 123"/>
                        <a:gd name="T18" fmla="*/ 28 h 2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8">
                          <a:moveTo>
                            <a:pt x="0" y="11"/>
                          </a:moveTo>
                          <a:lnTo>
                            <a:pt x="2" y="28"/>
                          </a:lnTo>
                          <a:lnTo>
                            <a:pt x="123" y="18"/>
                          </a:lnTo>
                          <a:lnTo>
                            <a:pt x="121" y="0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3" y="1263"/>
                      <a:ext cx="124" cy="1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2" y="1299"/>
                      <a:ext cx="124" cy="16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45" y="1330"/>
                      <a:ext cx="126" cy="24"/>
                    </a:xfrm>
                    <a:custGeom>
                      <a:avLst/>
                      <a:gdLst>
                        <a:gd name="T0" fmla="*/ 1 w 123"/>
                        <a:gd name="T1" fmla="*/ 0 h 23"/>
                        <a:gd name="T2" fmla="*/ 0 w 123"/>
                        <a:gd name="T3" fmla="*/ 45 h 23"/>
                        <a:gd name="T4" fmla="*/ 216 w 123"/>
                        <a:gd name="T5" fmla="*/ 59 h 23"/>
                        <a:gd name="T6" fmla="*/ 218 w 123"/>
                        <a:gd name="T7" fmla="*/ 7 h 23"/>
                        <a:gd name="T8" fmla="*/ 1 w 123"/>
                        <a:gd name="T9" fmla="*/ 0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3"/>
                        <a:gd name="T17" fmla="*/ 123 w 123"/>
                        <a:gd name="T18" fmla="*/ 23 h 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122" y="23"/>
                          </a:lnTo>
                          <a:lnTo>
                            <a:pt x="123" y="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91" y="1034"/>
                      <a:ext cx="132" cy="43"/>
                    </a:xfrm>
                    <a:custGeom>
                      <a:avLst/>
                      <a:gdLst>
                        <a:gd name="T0" fmla="*/ 0 w 129"/>
                        <a:gd name="T1" fmla="*/ 78 h 41"/>
                        <a:gd name="T2" fmla="*/ 3 w 129"/>
                        <a:gd name="T3" fmla="*/ 126 h 41"/>
                        <a:gd name="T4" fmla="*/ 222 w 129"/>
                        <a:gd name="T5" fmla="*/ 49 h 41"/>
                        <a:gd name="T6" fmla="*/ 217 w 129"/>
                        <a:gd name="T7" fmla="*/ 0 h 41"/>
                        <a:gd name="T8" fmla="*/ 0 w 129"/>
                        <a:gd name="T9" fmla="*/ 78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1"/>
                        <a:gd name="T17" fmla="*/ 129 w 129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1">
                          <a:moveTo>
                            <a:pt x="0" y="26"/>
                          </a:moveTo>
                          <a:lnTo>
                            <a:pt x="3" y="41"/>
                          </a:lnTo>
                          <a:lnTo>
                            <a:pt x="129" y="16"/>
                          </a:lnTo>
                          <a:lnTo>
                            <a:pt x="126" y="0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92" y="1073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2" y="1106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5491" y="1146"/>
                      <a:ext cx="125" cy="28"/>
                    </a:xfrm>
                    <a:custGeom>
                      <a:avLst/>
                      <a:gdLst>
                        <a:gd name="T0" fmla="*/ 0 w 122"/>
                        <a:gd name="T1" fmla="*/ 9 h 27"/>
                        <a:gd name="T2" fmla="*/ 1 w 122"/>
                        <a:gd name="T3" fmla="*/ 61 h 27"/>
                        <a:gd name="T4" fmla="*/ 218 w 122"/>
                        <a:gd name="T5" fmla="*/ 41 h 27"/>
                        <a:gd name="T6" fmla="*/ 215 w 122"/>
                        <a:gd name="T7" fmla="*/ 0 h 27"/>
                        <a:gd name="T8" fmla="*/ 0 w 122"/>
                        <a:gd name="T9" fmla="*/ 9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2"/>
                        <a:gd name="T16" fmla="*/ 0 h 27"/>
                        <a:gd name="T17" fmla="*/ 122 w 122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2" h="27">
                          <a:moveTo>
                            <a:pt x="0" y="9"/>
                          </a:moveTo>
                          <a:lnTo>
                            <a:pt x="1" y="27"/>
                          </a:lnTo>
                          <a:lnTo>
                            <a:pt x="122" y="17"/>
                          </a:lnTo>
                          <a:lnTo>
                            <a:pt x="121" y="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474" y="858"/>
                      <a:ext cx="131" cy="58"/>
                    </a:xfrm>
                    <a:custGeom>
                      <a:avLst/>
                      <a:gdLst>
                        <a:gd name="T0" fmla="*/ 0 w 127"/>
                        <a:gd name="T1" fmla="*/ 66 h 57"/>
                        <a:gd name="T2" fmla="*/ 5 w 127"/>
                        <a:gd name="T3" fmla="*/ 81 h 57"/>
                        <a:gd name="T4" fmla="*/ 267 w 127"/>
                        <a:gd name="T5" fmla="*/ 15 h 57"/>
                        <a:gd name="T6" fmla="*/ 256 w 127"/>
                        <a:gd name="T7" fmla="*/ 0 h 57"/>
                        <a:gd name="T8" fmla="*/ 0 w 127"/>
                        <a:gd name="T9" fmla="*/ 66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7"/>
                        <a:gd name="T17" fmla="*/ 127 w 127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7">
                          <a:moveTo>
                            <a:pt x="0" y="42"/>
                          </a:moveTo>
                          <a:lnTo>
                            <a:pt x="5" y="57"/>
                          </a:lnTo>
                          <a:lnTo>
                            <a:pt x="127" y="15"/>
                          </a:lnTo>
                          <a:lnTo>
                            <a:pt x="122" y="0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5483" y="889"/>
                      <a:ext cx="131" cy="53"/>
                    </a:xfrm>
                    <a:custGeom>
                      <a:avLst/>
                      <a:gdLst>
                        <a:gd name="T0" fmla="*/ 0 w 128"/>
                        <a:gd name="T1" fmla="*/ 60 h 52"/>
                        <a:gd name="T2" fmla="*/ 5 w 128"/>
                        <a:gd name="T3" fmla="*/ 76 h 52"/>
                        <a:gd name="T4" fmla="*/ 221 w 128"/>
                        <a:gd name="T5" fmla="*/ 17 h 52"/>
                        <a:gd name="T6" fmla="*/ 214 w 128"/>
                        <a:gd name="T7" fmla="*/ 0 h 52"/>
                        <a:gd name="T8" fmla="*/ 0 w 128"/>
                        <a:gd name="T9" fmla="*/ 60 h 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8"/>
                        <a:gd name="T16" fmla="*/ 0 h 52"/>
                        <a:gd name="T17" fmla="*/ 128 w 128"/>
                        <a:gd name="T18" fmla="*/ 52 h 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8" h="52">
                          <a:moveTo>
                            <a:pt x="0" y="36"/>
                          </a:moveTo>
                          <a:lnTo>
                            <a:pt x="5" y="52"/>
                          </a:lnTo>
                          <a:lnTo>
                            <a:pt x="128" y="17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88" y="922"/>
                      <a:ext cx="130" cy="53"/>
                    </a:xfrm>
                    <a:custGeom>
                      <a:avLst/>
                      <a:gdLst>
                        <a:gd name="T0" fmla="*/ 0 w 127"/>
                        <a:gd name="T1" fmla="*/ 89 h 51"/>
                        <a:gd name="T2" fmla="*/ 5 w 127"/>
                        <a:gd name="T3" fmla="*/ 126 h 51"/>
                        <a:gd name="T4" fmla="*/ 221 w 127"/>
                        <a:gd name="T5" fmla="*/ 39 h 51"/>
                        <a:gd name="T6" fmla="*/ 214 w 127"/>
                        <a:gd name="T7" fmla="*/ 0 h 51"/>
                        <a:gd name="T8" fmla="*/ 0 w 127"/>
                        <a:gd name="T9" fmla="*/ 89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1"/>
                        <a:gd name="T17" fmla="*/ 127 w 127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1">
                          <a:moveTo>
                            <a:pt x="0" y="36"/>
                          </a:moveTo>
                          <a:lnTo>
                            <a:pt x="5" y="51"/>
                          </a:lnTo>
                          <a:lnTo>
                            <a:pt x="127" y="15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1" y="963"/>
                      <a:ext cx="132" cy="46"/>
                    </a:xfrm>
                    <a:custGeom>
                      <a:avLst/>
                      <a:gdLst>
                        <a:gd name="T0" fmla="*/ 0 w 129"/>
                        <a:gd name="T1" fmla="*/ 54 h 45"/>
                        <a:gd name="T2" fmla="*/ 4 w 129"/>
                        <a:gd name="T3" fmla="*/ 70 h 45"/>
                        <a:gd name="T4" fmla="*/ 222 w 129"/>
                        <a:gd name="T5" fmla="*/ 15 h 45"/>
                        <a:gd name="T6" fmla="*/ 217 w 129"/>
                        <a:gd name="T7" fmla="*/ 0 h 45"/>
                        <a:gd name="T8" fmla="*/ 0 w 129"/>
                        <a:gd name="T9" fmla="*/ 54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5"/>
                        <a:gd name="T17" fmla="*/ 129 w 12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5">
                          <a:moveTo>
                            <a:pt x="0" y="30"/>
                          </a:moveTo>
                          <a:lnTo>
                            <a:pt x="4" y="45"/>
                          </a:lnTo>
                          <a:lnTo>
                            <a:pt x="129" y="15"/>
                          </a:lnTo>
                          <a:lnTo>
                            <a:pt x="126" y="0"/>
                          </a:lnTo>
                          <a:lnTo>
                            <a:pt x="0" y="3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5412" y="691"/>
                      <a:ext cx="126" cy="72"/>
                    </a:xfrm>
                    <a:custGeom>
                      <a:avLst/>
                      <a:gdLst>
                        <a:gd name="T0" fmla="*/ 0 w 123"/>
                        <a:gd name="T1" fmla="*/ 112 h 70"/>
                        <a:gd name="T2" fmla="*/ 6 w 123"/>
                        <a:gd name="T3" fmla="*/ 136 h 70"/>
                        <a:gd name="T4" fmla="*/ 218 w 123"/>
                        <a:gd name="T5" fmla="*/ 14 h 70"/>
                        <a:gd name="T6" fmla="*/ 206 w 123"/>
                        <a:gd name="T7" fmla="*/ 0 h 70"/>
                        <a:gd name="T8" fmla="*/ 0 w 123"/>
                        <a:gd name="T9" fmla="*/ 112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70"/>
                        <a:gd name="T17" fmla="*/ 123 w 123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70">
                          <a:moveTo>
                            <a:pt x="0" y="56"/>
                          </a:moveTo>
                          <a:lnTo>
                            <a:pt x="6" y="70"/>
                          </a:lnTo>
                          <a:lnTo>
                            <a:pt x="123" y="14"/>
                          </a:lnTo>
                          <a:lnTo>
                            <a:pt x="116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5428" y="728"/>
                      <a:ext cx="128" cy="65"/>
                    </a:xfrm>
                    <a:custGeom>
                      <a:avLst/>
                      <a:gdLst>
                        <a:gd name="T0" fmla="*/ 0 w 124"/>
                        <a:gd name="T1" fmla="*/ 106 h 63"/>
                        <a:gd name="T2" fmla="*/ 6 w 124"/>
                        <a:gd name="T3" fmla="*/ 132 h 63"/>
                        <a:gd name="T4" fmla="*/ 265 w 124"/>
                        <a:gd name="T5" fmla="*/ 15 h 63"/>
                        <a:gd name="T6" fmla="*/ 253 w 124"/>
                        <a:gd name="T7" fmla="*/ 0 h 63"/>
                        <a:gd name="T8" fmla="*/ 0 w 124"/>
                        <a:gd name="T9" fmla="*/ 106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9"/>
                          </a:moveTo>
                          <a:lnTo>
                            <a:pt x="6" y="63"/>
                          </a:lnTo>
                          <a:lnTo>
                            <a:pt x="124" y="15"/>
                          </a:lnTo>
                          <a:lnTo>
                            <a:pt x="118" y="0"/>
                          </a:lnTo>
                          <a:lnTo>
                            <a:pt x="0" y="4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5439" y="760"/>
                      <a:ext cx="129" cy="66"/>
                    </a:xfrm>
                    <a:custGeom>
                      <a:avLst/>
                      <a:gdLst>
                        <a:gd name="T0" fmla="*/ 0 w 125"/>
                        <a:gd name="T1" fmla="*/ 106 h 64"/>
                        <a:gd name="T2" fmla="*/ 6 w 125"/>
                        <a:gd name="T3" fmla="*/ 131 h 64"/>
                        <a:gd name="T4" fmla="*/ 265 w 125"/>
                        <a:gd name="T5" fmla="*/ 15 h 64"/>
                        <a:gd name="T6" fmla="*/ 253 w 125"/>
                        <a:gd name="T7" fmla="*/ 0 h 64"/>
                        <a:gd name="T8" fmla="*/ 0 w 125"/>
                        <a:gd name="T9" fmla="*/ 106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64"/>
                        <a:gd name="T17" fmla="*/ 125 w 125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64">
                          <a:moveTo>
                            <a:pt x="0" y="50"/>
                          </a:moveTo>
                          <a:lnTo>
                            <a:pt x="6" y="64"/>
                          </a:lnTo>
                          <a:lnTo>
                            <a:pt x="125" y="15"/>
                          </a:lnTo>
                          <a:lnTo>
                            <a:pt x="119" y="0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456" y="789"/>
                      <a:ext cx="127" cy="65"/>
                    </a:xfrm>
                    <a:custGeom>
                      <a:avLst/>
                      <a:gdLst>
                        <a:gd name="T0" fmla="*/ 0 w 124"/>
                        <a:gd name="T1" fmla="*/ 104 h 63"/>
                        <a:gd name="T2" fmla="*/ 6 w 124"/>
                        <a:gd name="T3" fmla="*/ 132 h 63"/>
                        <a:gd name="T4" fmla="*/ 219 w 124"/>
                        <a:gd name="T5" fmla="*/ 14 h 63"/>
                        <a:gd name="T6" fmla="*/ 209 w 124"/>
                        <a:gd name="T7" fmla="*/ 0 h 63"/>
                        <a:gd name="T8" fmla="*/ 0 w 124"/>
                        <a:gd name="T9" fmla="*/ 104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8"/>
                          </a:moveTo>
                          <a:lnTo>
                            <a:pt x="6" y="63"/>
                          </a:lnTo>
                          <a:lnTo>
                            <a:pt x="124" y="14"/>
                          </a:lnTo>
                          <a:lnTo>
                            <a:pt x="118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5315" y="547"/>
                      <a:ext cx="121" cy="86"/>
                    </a:xfrm>
                    <a:custGeom>
                      <a:avLst/>
                      <a:gdLst>
                        <a:gd name="T0" fmla="*/ 0 w 118"/>
                        <a:gd name="T1" fmla="*/ 161 h 83"/>
                        <a:gd name="T2" fmla="*/ 9 w 118"/>
                        <a:gd name="T3" fmla="*/ 194 h 83"/>
                        <a:gd name="T4" fmla="*/ 214 w 118"/>
                        <a:gd name="T5" fmla="*/ 38 h 83"/>
                        <a:gd name="T6" fmla="*/ 199 w 118"/>
                        <a:gd name="T7" fmla="*/ 0 h 83"/>
                        <a:gd name="T8" fmla="*/ 0 w 118"/>
                        <a:gd name="T9" fmla="*/ 161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83"/>
                        <a:gd name="T17" fmla="*/ 118 w 118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83">
                          <a:moveTo>
                            <a:pt x="0" y="68"/>
                          </a:moveTo>
                          <a:lnTo>
                            <a:pt x="9" y="83"/>
                          </a:lnTo>
                          <a:lnTo>
                            <a:pt x="118" y="14"/>
                          </a:lnTo>
                          <a:lnTo>
                            <a:pt x="109" y="0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5336" y="573"/>
                      <a:ext cx="121" cy="81"/>
                    </a:xfrm>
                    <a:custGeom>
                      <a:avLst/>
                      <a:gdLst>
                        <a:gd name="T0" fmla="*/ 0 w 118"/>
                        <a:gd name="T1" fmla="*/ 120 h 79"/>
                        <a:gd name="T2" fmla="*/ 8 w 118"/>
                        <a:gd name="T3" fmla="*/ 141 h 79"/>
                        <a:gd name="T4" fmla="*/ 214 w 118"/>
                        <a:gd name="T5" fmla="*/ 13 h 79"/>
                        <a:gd name="T6" fmla="*/ 200 w 118"/>
                        <a:gd name="T7" fmla="*/ 0 h 79"/>
                        <a:gd name="T8" fmla="*/ 0 w 118"/>
                        <a:gd name="T9" fmla="*/ 12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79"/>
                        <a:gd name="T17" fmla="*/ 118 w 118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79">
                          <a:moveTo>
                            <a:pt x="0" y="65"/>
                          </a:moveTo>
                          <a:lnTo>
                            <a:pt x="8" y="79"/>
                          </a:lnTo>
                          <a:lnTo>
                            <a:pt x="118" y="13"/>
                          </a:lnTo>
                          <a:lnTo>
                            <a:pt x="110" y="0"/>
                          </a:lnTo>
                          <a:lnTo>
                            <a:pt x="0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5357" y="605"/>
                      <a:ext cx="125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64 w 121"/>
                        <a:gd name="T5" fmla="*/ 14 h 77"/>
                        <a:gd name="T6" fmla="*/ 248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377" y="628"/>
                      <a:ext cx="124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17 w 121"/>
                        <a:gd name="T5" fmla="*/ 14 h 77"/>
                        <a:gd name="T6" fmla="*/ 203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5188" y="417"/>
                      <a:ext cx="109" cy="99"/>
                    </a:xfrm>
                    <a:custGeom>
                      <a:avLst/>
                      <a:gdLst>
                        <a:gd name="T0" fmla="*/ 0 w 106"/>
                        <a:gd name="T1" fmla="*/ 176 h 96"/>
                        <a:gd name="T2" fmla="*/ 10 w 106"/>
                        <a:gd name="T3" fmla="*/ 200 h 96"/>
                        <a:gd name="T4" fmla="*/ 207 w 106"/>
                        <a:gd name="T5" fmla="*/ 12 h 96"/>
                        <a:gd name="T6" fmla="*/ 187 w 106"/>
                        <a:gd name="T7" fmla="*/ 0 h 96"/>
                        <a:gd name="T8" fmla="*/ 0 w 106"/>
                        <a:gd name="T9" fmla="*/ 176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6"/>
                        <a:gd name="T16" fmla="*/ 0 h 96"/>
                        <a:gd name="T17" fmla="*/ 106 w 106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6" h="96">
                          <a:moveTo>
                            <a:pt x="0" y="84"/>
                          </a:moveTo>
                          <a:lnTo>
                            <a:pt x="10" y="96"/>
                          </a:lnTo>
                          <a:lnTo>
                            <a:pt x="106" y="12"/>
                          </a:lnTo>
                          <a:lnTo>
                            <a:pt x="9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5220" y="443"/>
                      <a:ext cx="110" cy="98"/>
                    </a:xfrm>
                    <a:custGeom>
                      <a:avLst/>
                      <a:gdLst>
                        <a:gd name="T0" fmla="*/ 0 w 107"/>
                        <a:gd name="T1" fmla="*/ 137 h 96"/>
                        <a:gd name="T2" fmla="*/ 11 w 107"/>
                        <a:gd name="T3" fmla="*/ 155 h 96"/>
                        <a:gd name="T4" fmla="*/ 207 w 107"/>
                        <a:gd name="T5" fmla="*/ 12 h 96"/>
                        <a:gd name="T6" fmla="*/ 188 w 107"/>
                        <a:gd name="T7" fmla="*/ 0 h 96"/>
                        <a:gd name="T8" fmla="*/ 0 w 107"/>
                        <a:gd name="T9" fmla="*/ 137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6"/>
                        <a:gd name="T17" fmla="*/ 107 w 107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6">
                          <a:moveTo>
                            <a:pt x="0" y="84"/>
                          </a:moveTo>
                          <a:lnTo>
                            <a:pt x="11" y="96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243" y="465"/>
                      <a:ext cx="110" cy="100"/>
                    </a:xfrm>
                    <a:custGeom>
                      <a:avLst/>
                      <a:gdLst>
                        <a:gd name="T0" fmla="*/ 0 w 107"/>
                        <a:gd name="T1" fmla="*/ 177 h 97"/>
                        <a:gd name="T2" fmla="*/ 10 w 107"/>
                        <a:gd name="T3" fmla="*/ 200 h 97"/>
                        <a:gd name="T4" fmla="*/ 207 w 107"/>
                        <a:gd name="T5" fmla="*/ 12 h 97"/>
                        <a:gd name="T6" fmla="*/ 188 w 107"/>
                        <a:gd name="T7" fmla="*/ 0 h 97"/>
                        <a:gd name="T8" fmla="*/ 0 w 107"/>
                        <a:gd name="T9" fmla="*/ 17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7"/>
                        <a:gd name="T17" fmla="*/ 107 w 107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7">
                          <a:moveTo>
                            <a:pt x="0" y="85"/>
                          </a:moveTo>
                          <a:lnTo>
                            <a:pt x="10" y="97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5269" y="490"/>
                      <a:ext cx="113" cy="95"/>
                    </a:xfrm>
                    <a:custGeom>
                      <a:avLst/>
                      <a:gdLst>
                        <a:gd name="T0" fmla="*/ 0 w 110"/>
                        <a:gd name="T1" fmla="*/ 135 h 93"/>
                        <a:gd name="T2" fmla="*/ 10 w 110"/>
                        <a:gd name="T3" fmla="*/ 153 h 93"/>
                        <a:gd name="T4" fmla="*/ 208 w 110"/>
                        <a:gd name="T5" fmla="*/ 12 h 93"/>
                        <a:gd name="T6" fmla="*/ 192 w 110"/>
                        <a:gd name="T7" fmla="*/ 0 h 93"/>
                        <a:gd name="T8" fmla="*/ 0 w 110"/>
                        <a:gd name="T9" fmla="*/ 135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93"/>
                        <a:gd name="T17" fmla="*/ 110 w 110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93">
                          <a:moveTo>
                            <a:pt x="0" y="81"/>
                          </a:moveTo>
                          <a:lnTo>
                            <a:pt x="10" y="93"/>
                          </a:lnTo>
                          <a:lnTo>
                            <a:pt x="110" y="12"/>
                          </a:lnTo>
                          <a:lnTo>
                            <a:pt x="101" y="0"/>
                          </a:lnTo>
                          <a:lnTo>
                            <a:pt x="0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031" y="326"/>
                      <a:ext cx="88" cy="97"/>
                    </a:xfrm>
                    <a:custGeom>
                      <a:avLst/>
                      <a:gdLst>
                        <a:gd name="T0" fmla="*/ 0 w 86"/>
                        <a:gd name="T1" fmla="*/ 137 h 95"/>
                        <a:gd name="T2" fmla="*/ 15 w 86"/>
                        <a:gd name="T3" fmla="*/ 155 h 95"/>
                        <a:gd name="T4" fmla="*/ 147 w 86"/>
                        <a:gd name="T5" fmla="*/ 13 h 95"/>
                        <a:gd name="T6" fmla="*/ 124 w 86"/>
                        <a:gd name="T7" fmla="*/ 0 h 95"/>
                        <a:gd name="T8" fmla="*/ 0 w 86"/>
                        <a:gd name="T9" fmla="*/ 137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6"/>
                        <a:gd name="T16" fmla="*/ 0 h 95"/>
                        <a:gd name="T17" fmla="*/ 86 w 86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6" h="95">
                          <a:moveTo>
                            <a:pt x="0" y="83"/>
                          </a:moveTo>
                          <a:lnTo>
                            <a:pt x="15" y="95"/>
                          </a:lnTo>
                          <a:lnTo>
                            <a:pt x="86" y="13"/>
                          </a:lnTo>
                          <a:lnTo>
                            <a:pt x="71" y="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5067" y="344"/>
                      <a:ext cx="87" cy="98"/>
                    </a:xfrm>
                    <a:custGeom>
                      <a:avLst/>
                      <a:gdLst>
                        <a:gd name="T0" fmla="*/ 0 w 85"/>
                        <a:gd name="T1" fmla="*/ 174 h 95"/>
                        <a:gd name="T2" fmla="*/ 14 w 85"/>
                        <a:gd name="T3" fmla="*/ 199 h 95"/>
                        <a:gd name="T4" fmla="*/ 146 w 85"/>
                        <a:gd name="T5" fmla="*/ 12 h 95"/>
                        <a:gd name="T6" fmla="*/ 125 w 85"/>
                        <a:gd name="T7" fmla="*/ 0 h 95"/>
                        <a:gd name="T8" fmla="*/ 0 w 85"/>
                        <a:gd name="T9" fmla="*/ 174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5"/>
                        <a:gd name="T16" fmla="*/ 0 h 95"/>
                        <a:gd name="T17" fmla="*/ 85 w 85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5" h="95">
                          <a:moveTo>
                            <a:pt x="0" y="82"/>
                          </a:moveTo>
                          <a:lnTo>
                            <a:pt x="14" y="95"/>
                          </a:lnTo>
                          <a:lnTo>
                            <a:pt x="85" y="12"/>
                          </a:lnTo>
                          <a:lnTo>
                            <a:pt x="71" y="0"/>
                          </a:lnTo>
                          <a:lnTo>
                            <a:pt x="0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105" y="358"/>
                      <a:ext cx="90" cy="101"/>
                    </a:xfrm>
                    <a:custGeom>
                      <a:avLst/>
                      <a:gdLst>
                        <a:gd name="T0" fmla="*/ 0 w 88"/>
                        <a:gd name="T1" fmla="*/ 179 h 98"/>
                        <a:gd name="T2" fmla="*/ 13 w 88"/>
                        <a:gd name="T3" fmla="*/ 201 h 98"/>
                        <a:gd name="T4" fmla="*/ 148 w 88"/>
                        <a:gd name="T5" fmla="*/ 11 h 98"/>
                        <a:gd name="T6" fmla="*/ 129 w 88"/>
                        <a:gd name="T7" fmla="*/ 0 h 98"/>
                        <a:gd name="T8" fmla="*/ 0 w 88"/>
                        <a:gd name="T9" fmla="*/ 179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"/>
                        <a:gd name="T16" fmla="*/ 0 h 98"/>
                        <a:gd name="T17" fmla="*/ 88 w 8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" h="98">
                          <a:moveTo>
                            <a:pt x="0" y="87"/>
                          </a:moveTo>
                          <a:lnTo>
                            <a:pt x="13" y="98"/>
                          </a:lnTo>
                          <a:lnTo>
                            <a:pt x="88" y="11"/>
                          </a:lnTo>
                          <a:lnTo>
                            <a:pt x="75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5128" y="374"/>
                      <a:ext cx="105" cy="104"/>
                    </a:xfrm>
                    <a:custGeom>
                      <a:avLst/>
                      <a:gdLst>
                        <a:gd name="T0" fmla="*/ 0 w 102"/>
                        <a:gd name="T1" fmla="*/ 182 h 101"/>
                        <a:gd name="T2" fmla="*/ 11 w 102"/>
                        <a:gd name="T3" fmla="*/ 202 h 101"/>
                        <a:gd name="T4" fmla="*/ 203 w 102"/>
                        <a:gd name="T5" fmla="*/ 12 h 101"/>
                        <a:gd name="T6" fmla="*/ 183 w 102"/>
                        <a:gd name="T7" fmla="*/ 0 h 101"/>
                        <a:gd name="T8" fmla="*/ 0 w 102"/>
                        <a:gd name="T9" fmla="*/ 182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2"/>
                        <a:gd name="T16" fmla="*/ 0 h 101"/>
                        <a:gd name="T17" fmla="*/ 102 w 10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2" h="101">
                          <a:moveTo>
                            <a:pt x="0" y="90"/>
                          </a:moveTo>
                          <a:lnTo>
                            <a:pt x="11" y="101"/>
                          </a:lnTo>
                          <a:lnTo>
                            <a:pt x="102" y="12"/>
                          </a:lnTo>
                          <a:lnTo>
                            <a:pt x="91" y="0"/>
                          </a:lnTo>
                          <a:lnTo>
                            <a:pt x="0" y="9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4855" y="262"/>
                      <a:ext cx="66" cy="98"/>
                    </a:xfrm>
                    <a:custGeom>
                      <a:avLst/>
                      <a:gdLst>
                        <a:gd name="T0" fmla="*/ 0 w 64"/>
                        <a:gd name="T1" fmla="*/ 142 h 96"/>
                        <a:gd name="T2" fmla="*/ 15 w 64"/>
                        <a:gd name="T3" fmla="*/ 155 h 96"/>
                        <a:gd name="T4" fmla="*/ 131 w 64"/>
                        <a:gd name="T5" fmla="*/ 8 h 96"/>
                        <a:gd name="T6" fmla="*/ 105 w 64"/>
                        <a:gd name="T7" fmla="*/ 0 h 96"/>
                        <a:gd name="T8" fmla="*/ 0 w 64"/>
                        <a:gd name="T9" fmla="*/ 142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96"/>
                        <a:gd name="T17" fmla="*/ 64 w 64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96">
                          <a:moveTo>
                            <a:pt x="0" y="87"/>
                          </a:moveTo>
                          <a:lnTo>
                            <a:pt x="15" y="96"/>
                          </a:lnTo>
                          <a:lnTo>
                            <a:pt x="64" y="8"/>
                          </a:lnTo>
                          <a:lnTo>
                            <a:pt x="49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895" y="272"/>
                      <a:ext cx="68" cy="100"/>
                    </a:xfrm>
                    <a:custGeom>
                      <a:avLst/>
                      <a:gdLst>
                        <a:gd name="T0" fmla="*/ 0 w 66"/>
                        <a:gd name="T1" fmla="*/ 182 h 97"/>
                        <a:gd name="T2" fmla="*/ 41 w 66"/>
                        <a:gd name="T3" fmla="*/ 200 h 97"/>
                        <a:gd name="T4" fmla="*/ 133 w 66"/>
                        <a:gd name="T5" fmla="*/ 9 h 97"/>
                        <a:gd name="T6" fmla="*/ 105 w 66"/>
                        <a:gd name="T7" fmla="*/ 0 h 97"/>
                        <a:gd name="T8" fmla="*/ 0 w 66"/>
                        <a:gd name="T9" fmla="*/ 182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6"/>
                        <a:gd name="T16" fmla="*/ 0 h 97"/>
                        <a:gd name="T17" fmla="*/ 66 w 66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6" h="97">
                          <a:moveTo>
                            <a:pt x="0" y="88"/>
                          </a:moveTo>
                          <a:lnTo>
                            <a:pt x="17" y="97"/>
                          </a:lnTo>
                          <a:lnTo>
                            <a:pt x="66" y="9"/>
                          </a:lnTo>
                          <a:lnTo>
                            <a:pt x="50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4930" y="279"/>
                      <a:ext cx="74" cy="104"/>
                    </a:xfrm>
                    <a:custGeom>
                      <a:avLst/>
                      <a:gdLst>
                        <a:gd name="T0" fmla="*/ 0 w 72"/>
                        <a:gd name="T1" fmla="*/ 185 h 101"/>
                        <a:gd name="T2" fmla="*/ 15 w 72"/>
                        <a:gd name="T3" fmla="*/ 202 h 101"/>
                        <a:gd name="T4" fmla="*/ 136 w 72"/>
                        <a:gd name="T5" fmla="*/ 9 h 101"/>
                        <a:gd name="T6" fmla="*/ 112 w 72"/>
                        <a:gd name="T7" fmla="*/ 0 h 101"/>
                        <a:gd name="T8" fmla="*/ 0 w 72"/>
                        <a:gd name="T9" fmla="*/ 185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1"/>
                        <a:gd name="T17" fmla="*/ 72 w 7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1">
                          <a:moveTo>
                            <a:pt x="0" y="92"/>
                          </a:moveTo>
                          <a:lnTo>
                            <a:pt x="15" y="101"/>
                          </a:lnTo>
                          <a:lnTo>
                            <a:pt x="72" y="9"/>
                          </a:lnTo>
                          <a:lnTo>
                            <a:pt x="5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4966" y="297"/>
                      <a:ext cx="80" cy="100"/>
                    </a:xfrm>
                    <a:custGeom>
                      <a:avLst/>
                      <a:gdLst>
                        <a:gd name="T0" fmla="*/ 0 w 78"/>
                        <a:gd name="T1" fmla="*/ 142 h 98"/>
                        <a:gd name="T2" fmla="*/ 14 w 78"/>
                        <a:gd name="T3" fmla="*/ 157 h 98"/>
                        <a:gd name="T4" fmla="*/ 141 w 78"/>
                        <a:gd name="T5" fmla="*/ 11 h 98"/>
                        <a:gd name="T6" fmla="*/ 119 w 78"/>
                        <a:gd name="T7" fmla="*/ 0 h 98"/>
                        <a:gd name="T8" fmla="*/ 0 w 78"/>
                        <a:gd name="T9" fmla="*/ 14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8"/>
                        <a:gd name="T16" fmla="*/ 0 h 98"/>
                        <a:gd name="T17" fmla="*/ 78 w 7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8" h="98">
                          <a:moveTo>
                            <a:pt x="0" y="88"/>
                          </a:moveTo>
                          <a:lnTo>
                            <a:pt x="14" y="98"/>
                          </a:lnTo>
                          <a:lnTo>
                            <a:pt x="78" y="11"/>
                          </a:lnTo>
                          <a:lnTo>
                            <a:pt x="64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691" y="225"/>
                      <a:ext cx="52" cy="104"/>
                    </a:xfrm>
                    <a:custGeom>
                      <a:avLst/>
                      <a:gdLst>
                        <a:gd name="T0" fmla="*/ 0 w 51"/>
                        <a:gd name="T1" fmla="*/ 190 h 101"/>
                        <a:gd name="T2" fmla="*/ 18 w 51"/>
                        <a:gd name="T3" fmla="*/ 202 h 101"/>
                        <a:gd name="T4" fmla="*/ 75 w 51"/>
                        <a:gd name="T5" fmla="*/ 6 h 101"/>
                        <a:gd name="T6" fmla="*/ 57 w 51"/>
                        <a:gd name="T7" fmla="*/ 0 h 101"/>
                        <a:gd name="T8" fmla="*/ 0 w 51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01"/>
                        <a:gd name="T17" fmla="*/ 51 w 51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01">
                          <a:moveTo>
                            <a:pt x="0" y="95"/>
                          </a:moveTo>
                          <a:lnTo>
                            <a:pt x="18" y="101"/>
                          </a:lnTo>
                          <a:lnTo>
                            <a:pt x="51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738" y="233"/>
                      <a:ext cx="50" cy="104"/>
                    </a:xfrm>
                    <a:custGeom>
                      <a:avLst/>
                      <a:gdLst>
                        <a:gd name="T0" fmla="*/ 0 w 49"/>
                        <a:gd name="T1" fmla="*/ 190 h 101"/>
                        <a:gd name="T2" fmla="*/ 16 w 49"/>
                        <a:gd name="T3" fmla="*/ 202 h 101"/>
                        <a:gd name="T4" fmla="*/ 73 w 49"/>
                        <a:gd name="T5" fmla="*/ 6 h 101"/>
                        <a:gd name="T6" fmla="*/ 57 w 49"/>
                        <a:gd name="T7" fmla="*/ 0 h 101"/>
                        <a:gd name="T8" fmla="*/ 0 w 49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101"/>
                        <a:gd name="T17" fmla="*/ 49 w 49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101">
                          <a:moveTo>
                            <a:pt x="0" y="95"/>
                          </a:moveTo>
                          <a:lnTo>
                            <a:pt x="16" y="101"/>
                          </a:lnTo>
                          <a:lnTo>
                            <a:pt x="49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80" y="238"/>
                      <a:ext cx="59" cy="103"/>
                    </a:xfrm>
                    <a:custGeom>
                      <a:avLst/>
                      <a:gdLst>
                        <a:gd name="T0" fmla="*/ 0 w 57"/>
                        <a:gd name="T1" fmla="*/ 188 h 100"/>
                        <a:gd name="T2" fmla="*/ 41 w 57"/>
                        <a:gd name="T3" fmla="*/ 203 h 100"/>
                        <a:gd name="T4" fmla="*/ 128 w 57"/>
                        <a:gd name="T5" fmla="*/ 8 h 100"/>
                        <a:gd name="T6" fmla="*/ 91 w 57"/>
                        <a:gd name="T7" fmla="*/ 0 h 100"/>
                        <a:gd name="T8" fmla="*/ 0 w 57"/>
                        <a:gd name="T9" fmla="*/ 188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0" y="93"/>
                          </a:moveTo>
                          <a:lnTo>
                            <a:pt x="17" y="100"/>
                          </a:lnTo>
                          <a:lnTo>
                            <a:pt x="57" y="8"/>
                          </a:lnTo>
                          <a:lnTo>
                            <a:pt x="40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4428" y="220"/>
                      <a:ext cx="34" cy="96"/>
                    </a:xfrm>
                    <a:custGeom>
                      <a:avLst/>
                      <a:gdLst>
                        <a:gd name="T0" fmla="*/ 0 w 33"/>
                        <a:gd name="T1" fmla="*/ 149 h 94"/>
                        <a:gd name="T2" fmla="*/ 43 w 33"/>
                        <a:gd name="T3" fmla="*/ 154 h 94"/>
                        <a:gd name="T4" fmla="*/ 64 w 33"/>
                        <a:gd name="T5" fmla="*/ 3 h 94"/>
                        <a:gd name="T6" fmla="*/ 15 w 33"/>
                        <a:gd name="T7" fmla="*/ 0 h 94"/>
                        <a:gd name="T8" fmla="*/ 0 w 33"/>
                        <a:gd name="T9" fmla="*/ 149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4"/>
                        <a:gd name="T17" fmla="*/ 33 w 3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4">
                          <a:moveTo>
                            <a:pt x="0" y="91"/>
                          </a:moveTo>
                          <a:lnTo>
                            <a:pt x="19" y="94"/>
                          </a:lnTo>
                          <a:lnTo>
                            <a:pt x="33" y="3"/>
                          </a:lnTo>
                          <a:lnTo>
                            <a:pt x="15" y="0"/>
                          </a:lnTo>
                          <a:lnTo>
                            <a:pt x="0" y="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475" y="212"/>
                      <a:ext cx="40" cy="106"/>
                    </a:xfrm>
                    <a:custGeom>
                      <a:avLst/>
                      <a:gdLst>
                        <a:gd name="T0" fmla="*/ 0 w 39"/>
                        <a:gd name="T1" fmla="*/ 196 h 103"/>
                        <a:gd name="T2" fmla="*/ 18 w 39"/>
                        <a:gd name="T3" fmla="*/ 204 h 103"/>
                        <a:gd name="T4" fmla="*/ 67 w 39"/>
                        <a:gd name="T5" fmla="*/ 4 h 103"/>
                        <a:gd name="T6" fmla="*/ 45 w 39"/>
                        <a:gd name="T7" fmla="*/ 0 h 103"/>
                        <a:gd name="T8" fmla="*/ 0 w 39"/>
                        <a:gd name="T9" fmla="*/ 19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3"/>
                        <a:gd name="T17" fmla="*/ 39 w 39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3">
                          <a:moveTo>
                            <a:pt x="0" y="99"/>
                          </a:moveTo>
                          <a:lnTo>
                            <a:pt x="18" y="103"/>
                          </a:lnTo>
                          <a:lnTo>
                            <a:pt x="39" y="4"/>
                          </a:lnTo>
                          <a:lnTo>
                            <a:pt x="21" y="0"/>
                          </a:lnTo>
                          <a:lnTo>
                            <a:pt x="0" y="9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521" y="208"/>
                      <a:ext cx="40" cy="105"/>
                    </a:xfrm>
                    <a:custGeom>
                      <a:avLst/>
                      <a:gdLst>
                        <a:gd name="T0" fmla="*/ 0 w 39"/>
                        <a:gd name="T1" fmla="*/ 195 h 102"/>
                        <a:gd name="T2" fmla="*/ 17 w 39"/>
                        <a:gd name="T3" fmla="*/ 203 h 102"/>
                        <a:gd name="T4" fmla="*/ 67 w 39"/>
                        <a:gd name="T5" fmla="*/ 4 h 102"/>
                        <a:gd name="T6" fmla="*/ 46 w 39"/>
                        <a:gd name="T7" fmla="*/ 0 h 102"/>
                        <a:gd name="T8" fmla="*/ 0 w 39"/>
                        <a:gd name="T9" fmla="*/ 195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2"/>
                        <a:gd name="T17" fmla="*/ 39 w 3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2">
                          <a:moveTo>
                            <a:pt x="0" y="98"/>
                          </a:moveTo>
                          <a:lnTo>
                            <a:pt x="17" y="102"/>
                          </a:lnTo>
                          <a:lnTo>
                            <a:pt x="39" y="4"/>
                          </a:lnTo>
                          <a:lnTo>
                            <a:pt x="22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67" y="209"/>
                      <a:ext cx="43" cy="106"/>
                    </a:xfrm>
                    <a:custGeom>
                      <a:avLst/>
                      <a:gdLst>
                        <a:gd name="T0" fmla="*/ 0 w 42"/>
                        <a:gd name="T1" fmla="*/ 193 h 103"/>
                        <a:gd name="T2" fmla="*/ 18 w 42"/>
                        <a:gd name="T3" fmla="*/ 204 h 103"/>
                        <a:gd name="T4" fmla="*/ 68 w 42"/>
                        <a:gd name="T5" fmla="*/ 5 h 103"/>
                        <a:gd name="T6" fmla="*/ 48 w 42"/>
                        <a:gd name="T7" fmla="*/ 0 h 103"/>
                        <a:gd name="T8" fmla="*/ 0 w 42"/>
                        <a:gd name="T9" fmla="*/ 193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03"/>
                        <a:gd name="T17" fmla="*/ 42 w 42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03">
                          <a:moveTo>
                            <a:pt x="0" y="98"/>
                          </a:moveTo>
                          <a:lnTo>
                            <a:pt x="18" y="103"/>
                          </a:lnTo>
                          <a:lnTo>
                            <a:pt x="42" y="5"/>
                          </a:lnTo>
                          <a:lnTo>
                            <a:pt x="24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206" y="245"/>
                      <a:ext cx="23" cy="97"/>
                    </a:xfrm>
                    <a:custGeom>
                      <a:avLst/>
                      <a:gdLst>
                        <a:gd name="T0" fmla="*/ 0 w 23"/>
                        <a:gd name="T1" fmla="*/ 197 h 94"/>
                        <a:gd name="T2" fmla="*/ 17 w 23"/>
                        <a:gd name="T3" fmla="*/ 198 h 94"/>
                        <a:gd name="T4" fmla="*/ 23 w 23"/>
                        <a:gd name="T5" fmla="*/ 1 h 94"/>
                        <a:gd name="T6" fmla="*/ 5 w 23"/>
                        <a:gd name="T7" fmla="*/ 0 h 94"/>
                        <a:gd name="T8" fmla="*/ 0 w 23"/>
                        <a:gd name="T9" fmla="*/ 19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5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3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253" y="239"/>
                      <a:ext cx="20" cy="96"/>
                    </a:xfrm>
                    <a:custGeom>
                      <a:avLst/>
                      <a:gdLst>
                        <a:gd name="T0" fmla="*/ 0 w 19"/>
                        <a:gd name="T1" fmla="*/ 197 h 93"/>
                        <a:gd name="T2" fmla="*/ 58 w 19"/>
                        <a:gd name="T3" fmla="*/ 197 h 93"/>
                        <a:gd name="T4" fmla="*/ 61 w 19"/>
                        <a:gd name="T5" fmla="*/ 1 h 93"/>
                        <a:gd name="T6" fmla="*/ 1 w 19"/>
                        <a:gd name="T7" fmla="*/ 0 h 93"/>
                        <a:gd name="T8" fmla="*/ 0 w 19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93"/>
                        <a:gd name="T17" fmla="*/ 19 w 19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93">
                          <a:moveTo>
                            <a:pt x="0" y="93"/>
                          </a:moveTo>
                          <a:lnTo>
                            <a:pt x="18" y="93"/>
                          </a:lnTo>
                          <a:lnTo>
                            <a:pt x="19" y="1"/>
                          </a:lnTo>
                          <a:lnTo>
                            <a:pt x="1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302" y="233"/>
                      <a:ext cx="23" cy="96"/>
                    </a:xfrm>
                    <a:custGeom>
                      <a:avLst/>
                      <a:gdLst>
                        <a:gd name="T0" fmla="*/ 0 w 22"/>
                        <a:gd name="T1" fmla="*/ 197 h 93"/>
                        <a:gd name="T2" fmla="*/ 53 w 22"/>
                        <a:gd name="T3" fmla="*/ 197 h 93"/>
                        <a:gd name="T4" fmla="*/ 60 w 22"/>
                        <a:gd name="T5" fmla="*/ 0 h 93"/>
                        <a:gd name="T6" fmla="*/ 3 w 22"/>
                        <a:gd name="T7" fmla="*/ 0 h 93"/>
                        <a:gd name="T8" fmla="*/ 0 w 22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93"/>
                        <a:gd name="T17" fmla="*/ 22 w 22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93">
                          <a:moveTo>
                            <a:pt x="0" y="93"/>
                          </a:moveTo>
                          <a:lnTo>
                            <a:pt x="19" y="93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350" y="226"/>
                      <a:ext cx="23" cy="96"/>
                    </a:xfrm>
                    <a:custGeom>
                      <a:avLst/>
                      <a:gdLst>
                        <a:gd name="T0" fmla="*/ 0 w 23"/>
                        <a:gd name="T1" fmla="*/ 152 h 94"/>
                        <a:gd name="T2" fmla="*/ 17 w 23"/>
                        <a:gd name="T3" fmla="*/ 154 h 94"/>
                        <a:gd name="T4" fmla="*/ 23 w 23"/>
                        <a:gd name="T5" fmla="*/ 1 h 94"/>
                        <a:gd name="T6" fmla="*/ 6 w 23"/>
                        <a:gd name="T7" fmla="*/ 0 h 94"/>
                        <a:gd name="T8" fmla="*/ 0 w 23"/>
                        <a:gd name="T9" fmla="*/ 152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6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964" y="310"/>
                      <a:ext cx="38" cy="89"/>
                    </a:xfrm>
                    <a:custGeom>
                      <a:avLst/>
                      <a:gdLst>
                        <a:gd name="T0" fmla="*/ 18 w 37"/>
                        <a:gd name="T1" fmla="*/ 148 h 87"/>
                        <a:gd name="T2" fmla="*/ 66 w 37"/>
                        <a:gd name="T3" fmla="*/ 142 h 87"/>
                        <a:gd name="T4" fmla="*/ 43 w 37"/>
                        <a:gd name="T5" fmla="*/ 0 h 87"/>
                        <a:gd name="T6" fmla="*/ 0 w 37"/>
                        <a:gd name="T7" fmla="*/ 4 h 87"/>
                        <a:gd name="T8" fmla="*/ 18 w 37"/>
                        <a:gd name="T9" fmla="*/ 148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7"/>
                        <a:gd name="T17" fmla="*/ 37 w 37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7">
                          <a:moveTo>
                            <a:pt x="18" y="87"/>
                          </a:moveTo>
                          <a:lnTo>
                            <a:pt x="37" y="83"/>
                          </a:lnTo>
                          <a:lnTo>
                            <a:pt x="19" y="0"/>
                          </a:lnTo>
                          <a:lnTo>
                            <a:pt x="0" y="4"/>
                          </a:lnTo>
                          <a:lnTo>
                            <a:pt x="18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013" y="297"/>
                      <a:ext cx="38" cy="87"/>
                    </a:xfrm>
                    <a:custGeom>
                      <a:avLst/>
                      <a:gdLst>
                        <a:gd name="T0" fmla="*/ 44 w 37"/>
                        <a:gd name="T1" fmla="*/ 146 h 85"/>
                        <a:gd name="T2" fmla="*/ 66 w 37"/>
                        <a:gd name="T3" fmla="*/ 140 h 85"/>
                        <a:gd name="T4" fmla="*/ 17 w 37"/>
                        <a:gd name="T5" fmla="*/ 0 h 85"/>
                        <a:gd name="T6" fmla="*/ 0 w 37"/>
                        <a:gd name="T7" fmla="*/ 4 h 85"/>
                        <a:gd name="T8" fmla="*/ 44 w 37"/>
                        <a:gd name="T9" fmla="*/ 146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5"/>
                        <a:gd name="T17" fmla="*/ 37 w 37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5">
                          <a:moveTo>
                            <a:pt x="20" y="85"/>
                          </a:moveTo>
                          <a:lnTo>
                            <a:pt x="37" y="81"/>
                          </a:lnTo>
                          <a:lnTo>
                            <a:pt x="17" y="0"/>
                          </a:lnTo>
                          <a:lnTo>
                            <a:pt x="0" y="4"/>
                          </a:lnTo>
                          <a:lnTo>
                            <a:pt x="2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058" y="282"/>
                      <a:ext cx="36" cy="90"/>
                    </a:xfrm>
                    <a:custGeom>
                      <a:avLst/>
                      <a:gdLst>
                        <a:gd name="T0" fmla="*/ 17 w 35"/>
                        <a:gd name="T1" fmla="*/ 194 h 87"/>
                        <a:gd name="T2" fmla="*/ 65 w 35"/>
                        <a:gd name="T3" fmla="*/ 186 h 87"/>
                        <a:gd name="T4" fmla="*/ 42 w 35"/>
                        <a:gd name="T5" fmla="*/ 0 h 87"/>
                        <a:gd name="T6" fmla="*/ 0 w 35"/>
                        <a:gd name="T7" fmla="*/ 4 h 87"/>
                        <a:gd name="T8" fmla="*/ 17 w 35"/>
                        <a:gd name="T9" fmla="*/ 194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87"/>
                        <a:gd name="T17" fmla="*/ 35 w 35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87">
                          <a:moveTo>
                            <a:pt x="17" y="87"/>
                          </a:moveTo>
                          <a:lnTo>
                            <a:pt x="35" y="83"/>
                          </a:lnTo>
                          <a:lnTo>
                            <a:pt x="18" y="0"/>
                          </a:lnTo>
                          <a:lnTo>
                            <a:pt x="0" y="4"/>
                          </a:lnTo>
                          <a:lnTo>
                            <a:pt x="17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104" y="263"/>
                      <a:ext cx="32" cy="97"/>
                    </a:xfrm>
                    <a:custGeom>
                      <a:avLst/>
                      <a:gdLst>
                        <a:gd name="T0" fmla="*/ 14 w 31"/>
                        <a:gd name="T1" fmla="*/ 155 h 95"/>
                        <a:gd name="T2" fmla="*/ 63 w 31"/>
                        <a:gd name="T3" fmla="*/ 150 h 95"/>
                        <a:gd name="T4" fmla="*/ 41 w 31"/>
                        <a:gd name="T5" fmla="*/ 0 h 95"/>
                        <a:gd name="T6" fmla="*/ 0 w 31"/>
                        <a:gd name="T7" fmla="*/ 3 h 95"/>
                        <a:gd name="T8" fmla="*/ 14 w 31"/>
                        <a:gd name="T9" fmla="*/ 15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"/>
                        <a:gd name="T16" fmla="*/ 0 h 95"/>
                        <a:gd name="T17" fmla="*/ 31 w 3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" h="95">
                          <a:moveTo>
                            <a:pt x="14" y="95"/>
                          </a:moveTo>
                          <a:lnTo>
                            <a:pt x="31" y="92"/>
                          </a:lnTo>
                          <a:lnTo>
                            <a:pt x="17" y="0"/>
                          </a:lnTo>
                          <a:lnTo>
                            <a:pt x="0" y="3"/>
                          </a:lnTo>
                          <a:lnTo>
                            <a:pt x="14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643" y="439"/>
                      <a:ext cx="62" cy="83"/>
                    </a:xfrm>
                    <a:custGeom>
                      <a:avLst/>
                      <a:gdLst>
                        <a:gd name="T0" fmla="*/ 69 w 61"/>
                        <a:gd name="T1" fmla="*/ 142 h 81"/>
                        <a:gd name="T2" fmla="*/ 85 w 61"/>
                        <a:gd name="T3" fmla="*/ 126 h 81"/>
                        <a:gd name="T4" fmla="*/ 16 w 61"/>
                        <a:gd name="T5" fmla="*/ 0 h 81"/>
                        <a:gd name="T6" fmla="*/ 0 w 61"/>
                        <a:gd name="T7" fmla="*/ 10 h 81"/>
                        <a:gd name="T8" fmla="*/ 69 w 61"/>
                        <a:gd name="T9" fmla="*/ 142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81"/>
                        <a:gd name="T17" fmla="*/ 61 w 61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81">
                          <a:moveTo>
                            <a:pt x="45" y="81"/>
                          </a:moveTo>
                          <a:lnTo>
                            <a:pt x="61" y="70"/>
                          </a:lnTo>
                          <a:lnTo>
                            <a:pt x="16" y="0"/>
                          </a:lnTo>
                          <a:lnTo>
                            <a:pt x="0" y="10"/>
                          </a:lnTo>
                          <a:lnTo>
                            <a:pt x="45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735" y="394"/>
                      <a:ext cx="60" cy="85"/>
                    </a:xfrm>
                    <a:custGeom>
                      <a:avLst/>
                      <a:gdLst>
                        <a:gd name="T0" fmla="*/ 92 w 58"/>
                        <a:gd name="T1" fmla="*/ 193 h 82"/>
                        <a:gd name="T2" fmla="*/ 128 w 58"/>
                        <a:gd name="T3" fmla="*/ 172 h 82"/>
                        <a:gd name="T4" fmla="*/ 41 w 58"/>
                        <a:gd name="T5" fmla="*/ 0 h 82"/>
                        <a:gd name="T6" fmla="*/ 0 w 58"/>
                        <a:gd name="T7" fmla="*/ 9 h 82"/>
                        <a:gd name="T8" fmla="*/ 92 w 58"/>
                        <a:gd name="T9" fmla="*/ 193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82"/>
                        <a:gd name="T17" fmla="*/ 58 w 58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82">
                          <a:moveTo>
                            <a:pt x="41" y="82"/>
                          </a:moveTo>
                          <a:lnTo>
                            <a:pt x="58" y="72"/>
                          </a:lnTo>
                          <a:lnTo>
                            <a:pt x="17" y="0"/>
                          </a:lnTo>
                          <a:lnTo>
                            <a:pt x="0" y="9"/>
                          </a:lnTo>
                          <a:lnTo>
                            <a:pt x="41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783" y="373"/>
                      <a:ext cx="50" cy="85"/>
                    </a:xfrm>
                    <a:custGeom>
                      <a:avLst/>
                      <a:gdLst>
                        <a:gd name="T0" fmla="*/ 57 w 49"/>
                        <a:gd name="T1" fmla="*/ 144 h 83"/>
                        <a:gd name="T2" fmla="*/ 73 w 49"/>
                        <a:gd name="T3" fmla="*/ 134 h 83"/>
                        <a:gd name="T4" fmla="*/ 16 w 49"/>
                        <a:gd name="T5" fmla="*/ 0 h 83"/>
                        <a:gd name="T6" fmla="*/ 0 w 49"/>
                        <a:gd name="T7" fmla="*/ 6 h 83"/>
                        <a:gd name="T8" fmla="*/ 57 w 49"/>
                        <a:gd name="T9" fmla="*/ 144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3"/>
                        <a:gd name="T17" fmla="*/ 49 w 49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3">
                          <a:moveTo>
                            <a:pt x="33" y="83"/>
                          </a:moveTo>
                          <a:lnTo>
                            <a:pt x="49" y="76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3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825" y="358"/>
                      <a:ext cx="50" cy="87"/>
                    </a:xfrm>
                    <a:custGeom>
                      <a:avLst/>
                      <a:gdLst>
                        <a:gd name="T0" fmla="*/ 58 w 49"/>
                        <a:gd name="T1" fmla="*/ 194 h 84"/>
                        <a:gd name="T2" fmla="*/ 73 w 49"/>
                        <a:gd name="T3" fmla="*/ 181 h 84"/>
                        <a:gd name="T4" fmla="*/ 16 w 49"/>
                        <a:gd name="T5" fmla="*/ 0 h 84"/>
                        <a:gd name="T6" fmla="*/ 0 w 49"/>
                        <a:gd name="T7" fmla="*/ 6 h 84"/>
                        <a:gd name="T8" fmla="*/ 58 w 49"/>
                        <a:gd name="T9" fmla="*/ 194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4"/>
                        <a:gd name="T17" fmla="*/ 49 w 49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4">
                          <a:moveTo>
                            <a:pt x="34" y="84"/>
                          </a:moveTo>
                          <a:lnTo>
                            <a:pt x="49" y="78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4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3875" y="338"/>
                      <a:ext cx="43" cy="88"/>
                    </a:xfrm>
                    <a:custGeom>
                      <a:avLst/>
                      <a:gdLst>
                        <a:gd name="T0" fmla="*/ 50 w 42"/>
                        <a:gd name="T1" fmla="*/ 147 h 86"/>
                        <a:gd name="T2" fmla="*/ 68 w 42"/>
                        <a:gd name="T3" fmla="*/ 139 h 86"/>
                        <a:gd name="T4" fmla="*/ 17 w 42"/>
                        <a:gd name="T5" fmla="*/ 0 h 86"/>
                        <a:gd name="T6" fmla="*/ 0 w 42"/>
                        <a:gd name="T7" fmla="*/ 5 h 86"/>
                        <a:gd name="T8" fmla="*/ 50 w 42"/>
                        <a:gd name="T9" fmla="*/ 147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6"/>
                        <a:gd name="T17" fmla="*/ 42 w 42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6">
                          <a:moveTo>
                            <a:pt x="26" y="86"/>
                          </a:moveTo>
                          <a:lnTo>
                            <a:pt x="42" y="81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26" y="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4009" y="2271"/>
                      <a:ext cx="45" cy="190"/>
                    </a:xfrm>
                    <a:custGeom>
                      <a:avLst/>
                      <a:gdLst>
                        <a:gd name="T0" fmla="*/ 70 w 44"/>
                        <a:gd name="T1" fmla="*/ 2 h 184"/>
                        <a:gd name="T2" fmla="*/ 51 w 44"/>
                        <a:gd name="T3" fmla="*/ 0 h 184"/>
                        <a:gd name="T4" fmla="*/ 0 w 44"/>
                        <a:gd name="T5" fmla="*/ 393 h 184"/>
                        <a:gd name="T6" fmla="*/ 17 w 44"/>
                        <a:gd name="T7" fmla="*/ 397 h 184"/>
                        <a:gd name="T8" fmla="*/ 70 w 44"/>
                        <a:gd name="T9" fmla="*/ 2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184"/>
                        <a:gd name="T17" fmla="*/ 44 w 44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184">
                          <a:moveTo>
                            <a:pt x="44" y="2"/>
                          </a:moveTo>
                          <a:lnTo>
                            <a:pt x="27" y="0"/>
                          </a:lnTo>
                          <a:lnTo>
                            <a:pt x="0" y="182"/>
                          </a:lnTo>
                          <a:lnTo>
                            <a:pt x="17" y="184"/>
                          </a:lnTo>
                          <a:lnTo>
                            <a:pt x="44" y="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6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3752" y="2269"/>
                      <a:ext cx="91" cy="194"/>
                    </a:xfrm>
                    <a:custGeom>
                      <a:avLst/>
                      <a:gdLst>
                        <a:gd name="T0" fmla="*/ 149 w 89"/>
                        <a:gd name="T1" fmla="*/ 7 h 188"/>
                        <a:gd name="T2" fmla="*/ 122 w 89"/>
                        <a:gd name="T3" fmla="*/ 0 h 188"/>
                        <a:gd name="T4" fmla="*/ 0 w 89"/>
                        <a:gd name="T5" fmla="*/ 386 h 188"/>
                        <a:gd name="T6" fmla="*/ 18 w 89"/>
                        <a:gd name="T7" fmla="*/ 399 h 188"/>
                        <a:gd name="T8" fmla="*/ 149 w 89"/>
                        <a:gd name="T9" fmla="*/ 7 h 1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88"/>
                        <a:gd name="T17" fmla="*/ 89 w 89"/>
                        <a:gd name="T18" fmla="*/ 188 h 1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88">
                          <a:moveTo>
                            <a:pt x="89" y="7"/>
                          </a:moveTo>
                          <a:lnTo>
                            <a:pt x="71" y="0"/>
                          </a:lnTo>
                          <a:lnTo>
                            <a:pt x="0" y="181"/>
                          </a:lnTo>
                          <a:lnTo>
                            <a:pt x="18" y="188"/>
                          </a:lnTo>
                          <a:lnTo>
                            <a:pt x="89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261" y="2245"/>
                      <a:ext cx="26" cy="182"/>
                    </a:xfrm>
                    <a:custGeom>
                      <a:avLst/>
                      <a:gdLst>
                        <a:gd name="T0" fmla="*/ 44 w 25"/>
                        <a:gd name="T1" fmla="*/ 0 h 177"/>
                        <a:gd name="T2" fmla="*/ 0 w 25"/>
                        <a:gd name="T3" fmla="*/ 1 h 177"/>
                        <a:gd name="T4" fmla="*/ 8 w 25"/>
                        <a:gd name="T5" fmla="*/ 344 h 177"/>
                        <a:gd name="T6" fmla="*/ 60 w 25"/>
                        <a:gd name="T7" fmla="*/ 344 h 177"/>
                        <a:gd name="T8" fmla="*/ 44 w 25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177"/>
                        <a:gd name="T17" fmla="*/ 25 w 25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177">
                          <a:moveTo>
                            <a:pt x="17" y="0"/>
                          </a:moveTo>
                          <a:lnTo>
                            <a:pt x="0" y="1"/>
                          </a:lnTo>
                          <a:lnTo>
                            <a:pt x="8" y="177"/>
                          </a:lnTo>
                          <a:lnTo>
                            <a:pt x="25" y="1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489" y="2181"/>
                      <a:ext cx="65" cy="182"/>
                    </a:xfrm>
                    <a:custGeom>
                      <a:avLst/>
                      <a:gdLst>
                        <a:gd name="T0" fmla="*/ 41 w 63"/>
                        <a:gd name="T1" fmla="*/ 0 h 177"/>
                        <a:gd name="T2" fmla="*/ 0 w 63"/>
                        <a:gd name="T3" fmla="*/ 5 h 177"/>
                        <a:gd name="T4" fmla="*/ 98 w 63"/>
                        <a:gd name="T5" fmla="*/ 344 h 177"/>
                        <a:gd name="T6" fmla="*/ 132 w 63"/>
                        <a:gd name="T7" fmla="*/ 335 h 177"/>
                        <a:gd name="T8" fmla="*/ 41 w 63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"/>
                        <a:gd name="T16" fmla="*/ 0 h 177"/>
                        <a:gd name="T17" fmla="*/ 63 w 63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" h="177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46" y="177"/>
                          </a:lnTo>
                          <a:lnTo>
                            <a:pt x="63" y="17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4700" y="2093"/>
                      <a:ext cx="97" cy="169"/>
                    </a:xfrm>
                    <a:custGeom>
                      <a:avLst/>
                      <a:gdLst>
                        <a:gd name="T0" fmla="*/ 16 w 95"/>
                        <a:gd name="T1" fmla="*/ 0 h 165"/>
                        <a:gd name="T2" fmla="*/ 0 w 95"/>
                        <a:gd name="T3" fmla="*/ 7 h 165"/>
                        <a:gd name="T4" fmla="*/ 131 w 95"/>
                        <a:gd name="T5" fmla="*/ 292 h 165"/>
                        <a:gd name="T6" fmla="*/ 155 w 95"/>
                        <a:gd name="T7" fmla="*/ 280 h 165"/>
                        <a:gd name="T8" fmla="*/ 16 w 95"/>
                        <a:gd name="T9" fmla="*/ 0 h 1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5"/>
                        <a:gd name="T16" fmla="*/ 0 h 165"/>
                        <a:gd name="T17" fmla="*/ 95 w 95"/>
                        <a:gd name="T18" fmla="*/ 165 h 1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5" h="165">
                          <a:moveTo>
                            <a:pt x="16" y="0"/>
                          </a:moveTo>
                          <a:lnTo>
                            <a:pt x="0" y="7"/>
                          </a:lnTo>
                          <a:lnTo>
                            <a:pt x="79" y="165"/>
                          </a:lnTo>
                          <a:lnTo>
                            <a:pt x="95" y="158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904" y="1977"/>
                      <a:ext cx="129" cy="152"/>
                    </a:xfrm>
                    <a:custGeom>
                      <a:avLst/>
                      <a:gdLst>
                        <a:gd name="T0" fmla="*/ 14 w 125"/>
                        <a:gd name="T1" fmla="*/ 0 h 148"/>
                        <a:gd name="T2" fmla="*/ 0 w 125"/>
                        <a:gd name="T3" fmla="*/ 11 h 148"/>
                        <a:gd name="T4" fmla="*/ 239 w 125"/>
                        <a:gd name="T5" fmla="*/ 279 h 148"/>
                        <a:gd name="T6" fmla="*/ 265 w 125"/>
                        <a:gd name="T7" fmla="*/ 260 h 148"/>
                        <a:gd name="T8" fmla="*/ 14 w 125"/>
                        <a:gd name="T9" fmla="*/ 0 h 1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148"/>
                        <a:gd name="T17" fmla="*/ 125 w 125"/>
                        <a:gd name="T18" fmla="*/ 148 h 14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148">
                          <a:moveTo>
                            <a:pt x="14" y="0"/>
                          </a:moveTo>
                          <a:lnTo>
                            <a:pt x="0" y="11"/>
                          </a:lnTo>
                          <a:lnTo>
                            <a:pt x="112" y="148"/>
                          </a:lnTo>
                          <a:lnTo>
                            <a:pt x="125" y="137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074" y="1843"/>
                      <a:ext cx="175" cy="128"/>
                    </a:xfrm>
                    <a:custGeom>
                      <a:avLst/>
                      <a:gdLst>
                        <a:gd name="T0" fmla="*/ 9 w 171"/>
                        <a:gd name="T1" fmla="*/ 0 h 125"/>
                        <a:gd name="T2" fmla="*/ 0 w 171"/>
                        <a:gd name="T3" fmla="*/ 13 h 125"/>
                        <a:gd name="T4" fmla="*/ 281 w 171"/>
                        <a:gd name="T5" fmla="*/ 220 h 125"/>
                        <a:gd name="T6" fmla="*/ 296 w 171"/>
                        <a:gd name="T7" fmla="*/ 198 h 125"/>
                        <a:gd name="T8" fmla="*/ 9 w 171"/>
                        <a:gd name="T9" fmla="*/ 0 h 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125"/>
                        <a:gd name="T17" fmla="*/ 171 w 171"/>
                        <a:gd name="T18" fmla="*/ 125 h 1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125">
                          <a:moveTo>
                            <a:pt x="9" y="0"/>
                          </a:moveTo>
                          <a:lnTo>
                            <a:pt x="0" y="13"/>
                          </a:lnTo>
                          <a:lnTo>
                            <a:pt x="162" y="125"/>
                          </a:lnTo>
                          <a:lnTo>
                            <a:pt x="171" y="112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639" y="338"/>
                      <a:ext cx="106" cy="167"/>
                    </a:xfrm>
                    <a:custGeom>
                      <a:avLst/>
                      <a:gdLst>
                        <a:gd name="T0" fmla="*/ 175 w 103"/>
                        <a:gd name="T1" fmla="*/ 290 h 163"/>
                        <a:gd name="T2" fmla="*/ 204 w 103"/>
                        <a:gd name="T3" fmla="*/ 276 h 163"/>
                        <a:gd name="T4" fmla="*/ 15 w 103"/>
                        <a:gd name="T5" fmla="*/ 0 h 163"/>
                        <a:gd name="T6" fmla="*/ 0 w 103"/>
                        <a:gd name="T7" fmla="*/ 8 h 163"/>
                        <a:gd name="T8" fmla="*/ 175 w 103"/>
                        <a:gd name="T9" fmla="*/ 290 h 1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163"/>
                        <a:gd name="T17" fmla="*/ 103 w 103"/>
                        <a:gd name="T18" fmla="*/ 163 h 1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163">
                          <a:moveTo>
                            <a:pt x="87" y="163"/>
                          </a:moveTo>
                          <a:lnTo>
                            <a:pt x="103" y="155"/>
                          </a:lnTo>
                          <a:lnTo>
                            <a:pt x="15" y="0"/>
                          </a:lnTo>
                          <a:lnTo>
                            <a:pt x="0" y="8"/>
                          </a:lnTo>
                          <a:lnTo>
                            <a:pt x="87" y="1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892" y="231"/>
                      <a:ext cx="70" cy="179"/>
                    </a:xfrm>
                    <a:custGeom>
                      <a:avLst/>
                      <a:gdLst>
                        <a:gd name="T0" fmla="*/ 104 w 68"/>
                        <a:gd name="T1" fmla="*/ 343 h 174"/>
                        <a:gd name="T2" fmla="*/ 134 w 68"/>
                        <a:gd name="T3" fmla="*/ 333 h 174"/>
                        <a:gd name="T4" fmla="*/ 41 w 68"/>
                        <a:gd name="T5" fmla="*/ 0 h 174"/>
                        <a:gd name="T6" fmla="*/ 0 w 68"/>
                        <a:gd name="T7" fmla="*/ 5 h 174"/>
                        <a:gd name="T8" fmla="*/ 104 w 68"/>
                        <a:gd name="T9" fmla="*/ 343 h 1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174"/>
                        <a:gd name="T17" fmla="*/ 68 w 68"/>
                        <a:gd name="T18" fmla="*/ 174 h 17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174">
                          <a:moveTo>
                            <a:pt x="51" y="174"/>
                          </a:moveTo>
                          <a:lnTo>
                            <a:pt x="68" y="169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51" y="1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390" y="130"/>
                      <a:ext cx="43" cy="191"/>
                    </a:xfrm>
                    <a:custGeom>
                      <a:avLst/>
                      <a:gdLst>
                        <a:gd name="T0" fmla="*/ 0 w 42"/>
                        <a:gd name="T1" fmla="*/ 346 h 186"/>
                        <a:gd name="T2" fmla="*/ 19 w 42"/>
                        <a:gd name="T3" fmla="*/ 351 h 186"/>
                        <a:gd name="T4" fmla="*/ 68 w 42"/>
                        <a:gd name="T5" fmla="*/ 3 h 186"/>
                        <a:gd name="T6" fmla="*/ 47 w 42"/>
                        <a:gd name="T7" fmla="*/ 0 h 186"/>
                        <a:gd name="T8" fmla="*/ 0 w 42"/>
                        <a:gd name="T9" fmla="*/ 346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86"/>
                        <a:gd name="T17" fmla="*/ 42 w 42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86">
                          <a:moveTo>
                            <a:pt x="0" y="183"/>
                          </a:moveTo>
                          <a:lnTo>
                            <a:pt x="19" y="186"/>
                          </a:lnTo>
                          <a:lnTo>
                            <a:pt x="42" y="3"/>
                          </a:lnTo>
                          <a:lnTo>
                            <a:pt x="23" y="0"/>
                          </a:lnTo>
                          <a:lnTo>
                            <a:pt x="0" y="1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608" y="119"/>
                      <a:ext cx="85" cy="202"/>
                    </a:xfrm>
                    <a:custGeom>
                      <a:avLst/>
                      <a:gdLst>
                        <a:gd name="T0" fmla="*/ 0 w 82"/>
                        <a:gd name="T1" fmla="*/ 348 h 197"/>
                        <a:gd name="T2" fmla="*/ 43 w 82"/>
                        <a:gd name="T3" fmla="*/ 359 h 197"/>
                        <a:gd name="T4" fmla="*/ 193 w 82"/>
                        <a:gd name="T5" fmla="*/ 6 h 197"/>
                        <a:gd name="T6" fmla="*/ 150 w 82"/>
                        <a:gd name="T7" fmla="*/ 0 h 197"/>
                        <a:gd name="T8" fmla="*/ 0 w 82"/>
                        <a:gd name="T9" fmla="*/ 348 h 1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2"/>
                        <a:gd name="T16" fmla="*/ 0 h 197"/>
                        <a:gd name="T17" fmla="*/ 82 w 82"/>
                        <a:gd name="T18" fmla="*/ 197 h 1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2" h="197">
                          <a:moveTo>
                            <a:pt x="0" y="191"/>
                          </a:moveTo>
                          <a:lnTo>
                            <a:pt x="18" y="197"/>
                          </a:lnTo>
                          <a:lnTo>
                            <a:pt x="82" y="6"/>
                          </a:lnTo>
                          <a:lnTo>
                            <a:pt x="64" y="0"/>
                          </a:lnTo>
                          <a:lnTo>
                            <a:pt x="0" y="1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6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4" y="158"/>
                      <a:ext cx="118" cy="196"/>
                    </a:xfrm>
                    <a:custGeom>
                      <a:avLst/>
                      <a:gdLst>
                        <a:gd name="T0" fmla="*/ 0 w 115"/>
                        <a:gd name="T1" fmla="*/ 338 h 191"/>
                        <a:gd name="T2" fmla="*/ 15 w 115"/>
                        <a:gd name="T3" fmla="*/ 355 h 191"/>
                        <a:gd name="T4" fmla="*/ 211 w 115"/>
                        <a:gd name="T5" fmla="*/ 8 h 191"/>
                        <a:gd name="T6" fmla="*/ 186 w 115"/>
                        <a:gd name="T7" fmla="*/ 0 h 191"/>
                        <a:gd name="T8" fmla="*/ 0 w 115"/>
                        <a:gd name="T9" fmla="*/ 338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191"/>
                        <a:gd name="T17" fmla="*/ 115 w 115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191">
                          <a:moveTo>
                            <a:pt x="0" y="182"/>
                          </a:moveTo>
                          <a:lnTo>
                            <a:pt x="15" y="191"/>
                          </a:lnTo>
                          <a:lnTo>
                            <a:pt x="115" y="8"/>
                          </a:lnTo>
                          <a:lnTo>
                            <a:pt x="100" y="0"/>
                          </a:lnTo>
                          <a:lnTo>
                            <a:pt x="0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5006" y="218"/>
                      <a:ext cx="153" cy="196"/>
                    </a:xfrm>
                    <a:custGeom>
                      <a:avLst/>
                      <a:gdLst>
                        <a:gd name="T0" fmla="*/ 0 w 149"/>
                        <a:gd name="T1" fmla="*/ 332 h 191"/>
                        <a:gd name="T2" fmla="*/ 15 w 149"/>
                        <a:gd name="T3" fmla="*/ 355 h 191"/>
                        <a:gd name="T4" fmla="*/ 280 w 149"/>
                        <a:gd name="T5" fmla="*/ 12 h 191"/>
                        <a:gd name="T6" fmla="*/ 254 w 149"/>
                        <a:gd name="T7" fmla="*/ 0 h 191"/>
                        <a:gd name="T8" fmla="*/ 0 w 149"/>
                        <a:gd name="T9" fmla="*/ 332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9"/>
                        <a:gd name="T16" fmla="*/ 0 h 191"/>
                        <a:gd name="T17" fmla="*/ 149 w 149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9" h="191">
                          <a:moveTo>
                            <a:pt x="0" y="179"/>
                          </a:moveTo>
                          <a:lnTo>
                            <a:pt x="15" y="191"/>
                          </a:lnTo>
                          <a:lnTo>
                            <a:pt x="149" y="12"/>
                          </a:lnTo>
                          <a:lnTo>
                            <a:pt x="134" y="0"/>
                          </a:lnTo>
                          <a:lnTo>
                            <a:pt x="0" y="1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159" y="315"/>
                      <a:ext cx="198" cy="189"/>
                    </a:xfrm>
                    <a:custGeom>
                      <a:avLst/>
                      <a:gdLst>
                        <a:gd name="T0" fmla="*/ 0 w 193"/>
                        <a:gd name="T1" fmla="*/ 327 h 184"/>
                        <a:gd name="T2" fmla="*/ 11 w 193"/>
                        <a:gd name="T3" fmla="*/ 350 h 184"/>
                        <a:gd name="T4" fmla="*/ 357 w 193"/>
                        <a:gd name="T5" fmla="*/ 11 h 184"/>
                        <a:gd name="T6" fmla="*/ 335 w 193"/>
                        <a:gd name="T7" fmla="*/ 0 h 184"/>
                        <a:gd name="T8" fmla="*/ 0 w 193"/>
                        <a:gd name="T9" fmla="*/ 327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84"/>
                        <a:gd name="T17" fmla="*/ 193 w 193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84">
                          <a:moveTo>
                            <a:pt x="0" y="172"/>
                          </a:moveTo>
                          <a:lnTo>
                            <a:pt x="11" y="184"/>
                          </a:lnTo>
                          <a:lnTo>
                            <a:pt x="193" y="11"/>
                          </a:lnTo>
                          <a:lnTo>
                            <a:pt x="182" y="0"/>
                          </a:lnTo>
                          <a:lnTo>
                            <a:pt x="0" y="17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5292" y="446"/>
                      <a:ext cx="224" cy="170"/>
                    </a:xfrm>
                    <a:custGeom>
                      <a:avLst/>
                      <a:gdLst>
                        <a:gd name="T0" fmla="*/ 0 w 218"/>
                        <a:gd name="T1" fmla="*/ 272 h 166"/>
                        <a:gd name="T2" fmla="*/ 10 w 218"/>
                        <a:gd name="T3" fmla="*/ 293 h 166"/>
                        <a:gd name="T4" fmla="*/ 417 w 218"/>
                        <a:gd name="T5" fmla="*/ 12 h 166"/>
                        <a:gd name="T6" fmla="*/ 400 w 218"/>
                        <a:gd name="T7" fmla="*/ 0 h 166"/>
                        <a:gd name="T8" fmla="*/ 0 w 218"/>
                        <a:gd name="T9" fmla="*/ 272 h 1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8"/>
                        <a:gd name="T16" fmla="*/ 0 h 166"/>
                        <a:gd name="T17" fmla="*/ 218 w 218"/>
                        <a:gd name="T18" fmla="*/ 166 h 1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8" h="166">
                          <a:moveTo>
                            <a:pt x="0" y="154"/>
                          </a:moveTo>
                          <a:lnTo>
                            <a:pt x="10" y="166"/>
                          </a:lnTo>
                          <a:lnTo>
                            <a:pt x="218" y="12"/>
                          </a:lnTo>
                          <a:lnTo>
                            <a:pt x="208" y="0"/>
                          </a:lnTo>
                          <a:lnTo>
                            <a:pt x="0" y="15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392" y="603"/>
                      <a:ext cx="234" cy="140"/>
                    </a:xfrm>
                    <a:custGeom>
                      <a:avLst/>
                      <a:gdLst>
                        <a:gd name="T0" fmla="*/ 0 w 228"/>
                        <a:gd name="T1" fmla="*/ 243 h 136"/>
                        <a:gd name="T2" fmla="*/ 9 w 228"/>
                        <a:gd name="T3" fmla="*/ 270 h 136"/>
                        <a:gd name="T4" fmla="*/ 425 w 228"/>
                        <a:gd name="T5" fmla="*/ 15 h 136"/>
                        <a:gd name="T6" fmla="*/ 412 w 228"/>
                        <a:gd name="T7" fmla="*/ 0 h 136"/>
                        <a:gd name="T8" fmla="*/ 0 w 228"/>
                        <a:gd name="T9" fmla="*/ 243 h 1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36"/>
                        <a:gd name="T17" fmla="*/ 228 w 228"/>
                        <a:gd name="T18" fmla="*/ 136 h 1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36">
                          <a:moveTo>
                            <a:pt x="0" y="121"/>
                          </a:moveTo>
                          <a:lnTo>
                            <a:pt x="9" y="136"/>
                          </a:lnTo>
                          <a:lnTo>
                            <a:pt x="228" y="15"/>
                          </a:lnTo>
                          <a:lnTo>
                            <a:pt x="220" y="0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463" y="783"/>
                      <a:ext cx="249" cy="101"/>
                    </a:xfrm>
                    <a:custGeom>
                      <a:avLst/>
                      <a:gdLst>
                        <a:gd name="T0" fmla="*/ 0 w 242"/>
                        <a:gd name="T1" fmla="*/ 136 h 99"/>
                        <a:gd name="T2" fmla="*/ 5 w 242"/>
                        <a:gd name="T3" fmla="*/ 158 h 99"/>
                        <a:gd name="T4" fmla="*/ 479 w 242"/>
                        <a:gd name="T5" fmla="*/ 15 h 99"/>
                        <a:gd name="T6" fmla="*/ 467 w 242"/>
                        <a:gd name="T7" fmla="*/ 0 h 99"/>
                        <a:gd name="T8" fmla="*/ 0 w 242"/>
                        <a:gd name="T9" fmla="*/ 136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2"/>
                        <a:gd name="T16" fmla="*/ 0 h 99"/>
                        <a:gd name="T17" fmla="*/ 242 w 242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2" h="99">
                          <a:moveTo>
                            <a:pt x="0" y="84"/>
                          </a:moveTo>
                          <a:lnTo>
                            <a:pt x="5" y="99"/>
                          </a:lnTo>
                          <a:lnTo>
                            <a:pt x="242" y="15"/>
                          </a:lnTo>
                          <a:lnTo>
                            <a:pt x="23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491" y="971"/>
                      <a:ext cx="255" cy="72"/>
                    </a:xfrm>
                    <a:custGeom>
                      <a:avLst/>
                      <a:gdLst>
                        <a:gd name="T0" fmla="*/ 0 w 248"/>
                        <a:gd name="T1" fmla="*/ 110 h 70"/>
                        <a:gd name="T2" fmla="*/ 3 w 248"/>
                        <a:gd name="T3" fmla="*/ 136 h 70"/>
                        <a:gd name="T4" fmla="*/ 483 w 248"/>
                        <a:gd name="T5" fmla="*/ 16 h 70"/>
                        <a:gd name="T6" fmla="*/ 475 w 248"/>
                        <a:gd name="T7" fmla="*/ 0 h 70"/>
                        <a:gd name="T8" fmla="*/ 0 w 248"/>
                        <a:gd name="T9" fmla="*/ 110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8"/>
                        <a:gd name="T16" fmla="*/ 0 h 70"/>
                        <a:gd name="T17" fmla="*/ 248 w 248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8" h="70">
                          <a:moveTo>
                            <a:pt x="0" y="55"/>
                          </a:moveTo>
                          <a:lnTo>
                            <a:pt x="3" y="70"/>
                          </a:lnTo>
                          <a:lnTo>
                            <a:pt x="248" y="16"/>
                          </a:lnTo>
                          <a:lnTo>
                            <a:pt x="244" y="0"/>
                          </a:lnTo>
                          <a:lnTo>
                            <a:pt x="0" y="5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83" y="1176"/>
                      <a:ext cx="255" cy="37"/>
                    </a:xfrm>
                    <a:custGeom>
                      <a:avLst/>
                      <a:gdLst>
                        <a:gd name="T0" fmla="*/ 0 w 249"/>
                        <a:gd name="T1" fmla="*/ 45 h 36"/>
                        <a:gd name="T2" fmla="*/ 1 w 249"/>
                        <a:gd name="T3" fmla="*/ 65 h 36"/>
                        <a:gd name="T4" fmla="*/ 440 w 249"/>
                        <a:gd name="T5" fmla="*/ 15 h 36"/>
                        <a:gd name="T6" fmla="*/ 439 w 249"/>
                        <a:gd name="T7" fmla="*/ 0 h 36"/>
                        <a:gd name="T8" fmla="*/ 0 w 249"/>
                        <a:gd name="T9" fmla="*/ 45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9"/>
                        <a:gd name="T16" fmla="*/ 0 h 36"/>
                        <a:gd name="T17" fmla="*/ 249 w 249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9" h="36">
                          <a:moveTo>
                            <a:pt x="0" y="21"/>
                          </a:moveTo>
                          <a:lnTo>
                            <a:pt x="1" y="36"/>
                          </a:lnTo>
                          <a:lnTo>
                            <a:pt x="249" y="15"/>
                          </a:lnTo>
                          <a:lnTo>
                            <a:pt x="248" y="0"/>
                          </a:lnTo>
                          <a:lnTo>
                            <a:pt x="0" y="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349" y="1538"/>
                      <a:ext cx="230" cy="62"/>
                    </a:xfrm>
                    <a:custGeom>
                      <a:avLst/>
                      <a:gdLst>
                        <a:gd name="T0" fmla="*/ 3 w 224"/>
                        <a:gd name="T1" fmla="*/ 0 h 60"/>
                        <a:gd name="T2" fmla="*/ 0 w 224"/>
                        <a:gd name="T3" fmla="*/ 39 h 60"/>
                        <a:gd name="T4" fmla="*/ 418 w 224"/>
                        <a:gd name="T5" fmla="*/ 130 h 60"/>
                        <a:gd name="T6" fmla="*/ 421 w 224"/>
                        <a:gd name="T7" fmla="*/ 102 h 60"/>
                        <a:gd name="T8" fmla="*/ 3 w 224"/>
                        <a:gd name="T9" fmla="*/ 0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60"/>
                        <a:gd name="T17" fmla="*/ 224 w 224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6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221" y="60"/>
                          </a:lnTo>
                          <a:lnTo>
                            <a:pt x="224" y="4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224" y="1692"/>
                      <a:ext cx="201" cy="107"/>
                    </a:xfrm>
                    <a:custGeom>
                      <a:avLst/>
                      <a:gdLst>
                        <a:gd name="T0" fmla="*/ 7 w 196"/>
                        <a:gd name="T1" fmla="*/ 0 h 104"/>
                        <a:gd name="T2" fmla="*/ 0 w 196"/>
                        <a:gd name="T3" fmla="*/ 14 h 104"/>
                        <a:gd name="T4" fmla="*/ 347 w 196"/>
                        <a:gd name="T5" fmla="*/ 205 h 104"/>
                        <a:gd name="T6" fmla="*/ 358 w 196"/>
                        <a:gd name="T7" fmla="*/ 179 h 104"/>
                        <a:gd name="T8" fmla="*/ 7 w 196"/>
                        <a:gd name="T9" fmla="*/ 0 h 1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104"/>
                        <a:gd name="T17" fmla="*/ 196 w 196"/>
                        <a:gd name="T18" fmla="*/ 104 h 10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104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190" y="104"/>
                          </a:lnTo>
                          <a:lnTo>
                            <a:pt x="196" y="9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628" y="481"/>
                      <a:ext cx="47" cy="66"/>
                    </a:xfrm>
                    <a:custGeom>
                      <a:avLst/>
                      <a:gdLst>
                        <a:gd name="T0" fmla="*/ 73 w 45"/>
                        <a:gd name="T1" fmla="*/ 89 h 65"/>
                        <a:gd name="T2" fmla="*/ 73 w 45"/>
                        <a:gd name="T3" fmla="*/ 89 h 65"/>
                        <a:gd name="T4" fmla="*/ 125 w 45"/>
                        <a:gd name="T5" fmla="*/ 81 h 65"/>
                        <a:gd name="T6" fmla="*/ 0 w 45"/>
                        <a:gd name="T7" fmla="*/ 0 h 65"/>
                        <a:gd name="T8" fmla="*/ 0 w 45"/>
                        <a:gd name="T9" fmla="*/ 57 h 65"/>
                        <a:gd name="T10" fmla="*/ 73 w 45"/>
                        <a:gd name="T11" fmla="*/ 89 h 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"/>
                        <a:gd name="T19" fmla="*/ 0 h 65"/>
                        <a:gd name="T20" fmla="*/ 45 w 45"/>
                        <a:gd name="T21" fmla="*/ 65 h 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" h="65">
                          <a:moveTo>
                            <a:pt x="27" y="65"/>
                          </a:moveTo>
                          <a:lnTo>
                            <a:pt x="27" y="65"/>
                          </a:lnTo>
                          <a:lnTo>
                            <a:pt x="45" y="57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27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628" y="2258"/>
                      <a:ext cx="56" cy="91"/>
                    </a:xfrm>
                    <a:custGeom>
                      <a:avLst/>
                      <a:gdLst>
                        <a:gd name="T0" fmla="*/ 128 w 54"/>
                        <a:gd name="T1" fmla="*/ 0 h 88"/>
                        <a:gd name="T2" fmla="*/ 84 w 54"/>
                        <a:gd name="T3" fmla="*/ 0 h 88"/>
                        <a:gd name="T4" fmla="*/ 0 w 54"/>
                        <a:gd name="T5" fmla="*/ 108 h 88"/>
                        <a:gd name="T6" fmla="*/ 0 w 54"/>
                        <a:gd name="T7" fmla="*/ 195 h 88"/>
                        <a:gd name="T8" fmla="*/ 128 w 54"/>
                        <a:gd name="T9" fmla="*/ 0 h 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4"/>
                        <a:gd name="T16" fmla="*/ 0 h 88"/>
                        <a:gd name="T17" fmla="*/ 54 w 54"/>
                        <a:gd name="T18" fmla="*/ 88 h 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4" h="88">
                          <a:moveTo>
                            <a:pt x="54" y="0"/>
                          </a:moveTo>
                          <a:lnTo>
                            <a:pt x="36" y="0"/>
                          </a:lnTo>
                          <a:lnTo>
                            <a:pt x="0" y="48"/>
                          </a:lnTo>
                          <a:lnTo>
                            <a:pt x="0" y="88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427" y="1364"/>
                      <a:ext cx="247" cy="34"/>
                    </a:xfrm>
                    <a:custGeom>
                      <a:avLst/>
                      <a:gdLst>
                        <a:gd name="T0" fmla="*/ 1 w 240"/>
                        <a:gd name="T1" fmla="*/ 0 h 33"/>
                        <a:gd name="T2" fmla="*/ 0 w 240"/>
                        <a:gd name="T3" fmla="*/ 16 h 33"/>
                        <a:gd name="T4" fmla="*/ 477 w 240"/>
                        <a:gd name="T5" fmla="*/ 64 h 33"/>
                        <a:gd name="T6" fmla="*/ 478 w 240"/>
                        <a:gd name="T7" fmla="*/ 41 h 33"/>
                        <a:gd name="T8" fmla="*/ 1 w 240"/>
                        <a:gd name="T9" fmla="*/ 0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33"/>
                        <a:gd name="T17" fmla="*/ 240 w 240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3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239" y="33"/>
                          </a:lnTo>
                          <a:lnTo>
                            <a:pt x="240" y="1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154" y="160"/>
                      <a:ext cx="31" cy="191"/>
                    </a:xfrm>
                    <a:custGeom>
                      <a:avLst/>
                      <a:gdLst>
                        <a:gd name="T0" fmla="*/ 11 w 30"/>
                        <a:gd name="T1" fmla="*/ 351 h 186"/>
                        <a:gd name="T2" fmla="*/ 63 w 30"/>
                        <a:gd name="T3" fmla="*/ 349 h 186"/>
                        <a:gd name="T4" fmla="*/ 43 w 30"/>
                        <a:gd name="T5" fmla="*/ 0 h 186"/>
                        <a:gd name="T6" fmla="*/ 0 w 30"/>
                        <a:gd name="T7" fmla="*/ 1 h 186"/>
                        <a:gd name="T8" fmla="*/ 11 w 30"/>
                        <a:gd name="T9" fmla="*/ 351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186"/>
                        <a:gd name="T17" fmla="*/ 30 w 30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186">
                          <a:moveTo>
                            <a:pt x="11" y="186"/>
                          </a:moveTo>
                          <a:lnTo>
                            <a:pt x="30" y="185"/>
                          </a:lnTo>
                          <a:lnTo>
                            <a:pt x="19" y="0"/>
                          </a:lnTo>
                          <a:lnTo>
                            <a:pt x="0" y="1"/>
                          </a:lnTo>
                          <a:lnTo>
                            <a:pt x="11" y="1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9" name="Freeform 126"/>
            <p:cNvSpPr>
              <a:spLocks/>
            </p:cNvSpPr>
            <p:nvPr/>
          </p:nvSpPr>
          <p:spPr bwMode="auto">
            <a:xfrm flipH="1">
              <a:off x="4650" y="564"/>
              <a:ext cx="597" cy="1352"/>
            </a:xfrm>
            <a:custGeom>
              <a:avLst/>
              <a:gdLst>
                <a:gd name="T0" fmla="*/ 1114 w 581"/>
                <a:gd name="T1" fmla="*/ 7 h 1401"/>
                <a:gd name="T2" fmla="*/ 1080 w 581"/>
                <a:gd name="T3" fmla="*/ 0 h 1401"/>
                <a:gd name="T4" fmla="*/ 0 w 581"/>
                <a:gd name="T5" fmla="*/ 592 h 1401"/>
                <a:gd name="T6" fmla="*/ 18 w 581"/>
                <a:gd name="T7" fmla="*/ 595 h 1401"/>
                <a:gd name="T8" fmla="*/ 1114 w 581"/>
                <a:gd name="T9" fmla="*/ 7 h 14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1401"/>
                <a:gd name="T17" fmla="*/ 581 w 581"/>
                <a:gd name="T18" fmla="*/ 1401 h 14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1401">
                  <a:moveTo>
                    <a:pt x="581" y="7"/>
                  </a:moveTo>
                  <a:lnTo>
                    <a:pt x="563" y="0"/>
                  </a:lnTo>
                  <a:lnTo>
                    <a:pt x="0" y="1394"/>
                  </a:lnTo>
                  <a:lnTo>
                    <a:pt x="18" y="1401"/>
                  </a:lnTo>
                  <a:lnTo>
                    <a:pt x="58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4060" y="1172"/>
              <a:ext cx="1583" cy="126"/>
            </a:xfrm>
            <a:custGeom>
              <a:avLst/>
              <a:gdLst>
                <a:gd name="T0" fmla="*/ 1 w 1541"/>
                <a:gd name="T1" fmla="*/ 0 h 123"/>
                <a:gd name="T2" fmla="*/ 0 w 1541"/>
                <a:gd name="T3" fmla="*/ 16 h 123"/>
                <a:gd name="T4" fmla="*/ 2933 w 1541"/>
                <a:gd name="T5" fmla="*/ 218 h 123"/>
                <a:gd name="T6" fmla="*/ 2939 w 1541"/>
                <a:gd name="T7" fmla="*/ 191 h 123"/>
                <a:gd name="T8" fmla="*/ 1 w 1541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123"/>
                <a:gd name="T17" fmla="*/ 1541 w 1541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123">
                  <a:moveTo>
                    <a:pt x="1" y="0"/>
                  </a:moveTo>
                  <a:lnTo>
                    <a:pt x="0" y="16"/>
                  </a:lnTo>
                  <a:lnTo>
                    <a:pt x="1539" y="123"/>
                  </a:lnTo>
                  <a:lnTo>
                    <a:pt x="1541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 rot="-1427376">
              <a:off x="4476" y="348"/>
              <a:ext cx="277" cy="208"/>
            </a:xfrm>
            <a:custGeom>
              <a:avLst/>
              <a:gdLst>
                <a:gd name="T0" fmla="*/ 0 w 270"/>
                <a:gd name="T1" fmla="*/ 348 h 203"/>
                <a:gd name="T2" fmla="*/ 74 w 270"/>
                <a:gd name="T3" fmla="*/ 355 h 203"/>
                <a:gd name="T4" fmla="*/ 177 w 270"/>
                <a:gd name="T5" fmla="*/ 114 h 203"/>
                <a:gd name="T6" fmla="*/ 260 w 270"/>
                <a:gd name="T7" fmla="*/ 364 h 203"/>
                <a:gd name="T8" fmla="*/ 357 w 270"/>
                <a:gd name="T9" fmla="*/ 364 h 203"/>
                <a:gd name="T10" fmla="*/ 500 w 270"/>
                <a:gd name="T11" fmla="*/ 12 h 203"/>
                <a:gd name="T12" fmla="*/ 410 w 270"/>
                <a:gd name="T13" fmla="*/ 13 h 203"/>
                <a:gd name="T14" fmla="*/ 310 w 270"/>
                <a:gd name="T15" fmla="*/ 271 h 203"/>
                <a:gd name="T16" fmla="*/ 217 w 270"/>
                <a:gd name="T17" fmla="*/ 0 h 203"/>
                <a:gd name="T18" fmla="*/ 131 w 270"/>
                <a:gd name="T19" fmla="*/ 0 h 203"/>
                <a:gd name="T20" fmla="*/ 0 w 270"/>
                <a:gd name="T21" fmla="*/ 348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03"/>
                <a:gd name="T35" fmla="*/ 270 w 270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03">
                  <a:moveTo>
                    <a:pt x="0" y="194"/>
                  </a:moveTo>
                  <a:lnTo>
                    <a:pt x="42" y="198"/>
                  </a:lnTo>
                  <a:lnTo>
                    <a:pt x="96" y="62"/>
                  </a:lnTo>
                  <a:lnTo>
                    <a:pt x="141" y="203"/>
                  </a:lnTo>
                  <a:lnTo>
                    <a:pt x="193" y="203"/>
                  </a:lnTo>
                  <a:lnTo>
                    <a:pt x="270" y="12"/>
                  </a:lnTo>
                  <a:lnTo>
                    <a:pt x="222" y="13"/>
                  </a:lnTo>
                  <a:lnTo>
                    <a:pt x="168" y="151"/>
                  </a:lnTo>
                  <a:lnTo>
                    <a:pt x="119" y="0"/>
                  </a:lnTo>
                  <a:lnTo>
                    <a:pt x="72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 rot="-1809316">
              <a:off x="5194" y="1993"/>
              <a:ext cx="222" cy="212"/>
            </a:xfrm>
            <a:custGeom>
              <a:avLst/>
              <a:gdLst>
                <a:gd name="T0" fmla="*/ 0 w 1141"/>
                <a:gd name="T1" fmla="*/ 0 h 1091"/>
                <a:gd name="T2" fmla="*/ 0 w 1141"/>
                <a:gd name="T3" fmla="*/ 0 h 1091"/>
                <a:gd name="T4" fmla="*/ 0 w 1141"/>
                <a:gd name="T5" fmla="*/ 0 h 1091"/>
                <a:gd name="T6" fmla="*/ 0 w 1141"/>
                <a:gd name="T7" fmla="*/ 0 h 1091"/>
                <a:gd name="T8" fmla="*/ 0 w 1141"/>
                <a:gd name="T9" fmla="*/ 0 h 1091"/>
                <a:gd name="T10" fmla="*/ 0 w 1141"/>
                <a:gd name="T11" fmla="*/ 0 h 1091"/>
                <a:gd name="T12" fmla="*/ 0 w 1141"/>
                <a:gd name="T13" fmla="*/ 0 h 1091"/>
                <a:gd name="T14" fmla="*/ 0 w 1141"/>
                <a:gd name="T15" fmla="*/ 0 h 1091"/>
                <a:gd name="T16" fmla="*/ 0 w 1141"/>
                <a:gd name="T17" fmla="*/ 0 h 1091"/>
                <a:gd name="T18" fmla="*/ 0 w 1141"/>
                <a:gd name="T19" fmla="*/ 0 h 1091"/>
                <a:gd name="T20" fmla="*/ 0 w 1141"/>
                <a:gd name="T21" fmla="*/ 0 h 1091"/>
                <a:gd name="T22" fmla="*/ 0 w 1141"/>
                <a:gd name="T23" fmla="*/ 0 h 10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1"/>
                <a:gd name="T37" fmla="*/ 0 h 1091"/>
                <a:gd name="T38" fmla="*/ 1141 w 1141"/>
                <a:gd name="T39" fmla="*/ 1091 h 10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1" h="1091">
                  <a:moveTo>
                    <a:pt x="0" y="723"/>
                  </a:moveTo>
                  <a:cubicBezTo>
                    <a:pt x="47" y="992"/>
                    <a:pt x="198" y="1091"/>
                    <a:pt x="468" y="1091"/>
                  </a:cubicBezTo>
                  <a:cubicBezTo>
                    <a:pt x="880" y="1077"/>
                    <a:pt x="840" y="921"/>
                    <a:pt x="927" y="850"/>
                  </a:cubicBezTo>
                  <a:cubicBezTo>
                    <a:pt x="943" y="432"/>
                    <a:pt x="666" y="595"/>
                    <a:pt x="491" y="390"/>
                  </a:cubicBezTo>
                  <a:cubicBezTo>
                    <a:pt x="468" y="298"/>
                    <a:pt x="618" y="78"/>
                    <a:pt x="824" y="241"/>
                  </a:cubicBezTo>
                  <a:cubicBezTo>
                    <a:pt x="856" y="290"/>
                    <a:pt x="880" y="361"/>
                    <a:pt x="927" y="376"/>
                  </a:cubicBezTo>
                  <a:cubicBezTo>
                    <a:pt x="975" y="390"/>
                    <a:pt x="1141" y="390"/>
                    <a:pt x="1118" y="333"/>
                  </a:cubicBezTo>
                  <a:cubicBezTo>
                    <a:pt x="1094" y="276"/>
                    <a:pt x="999" y="35"/>
                    <a:pt x="769" y="14"/>
                  </a:cubicBezTo>
                  <a:cubicBezTo>
                    <a:pt x="610" y="0"/>
                    <a:pt x="380" y="0"/>
                    <a:pt x="285" y="234"/>
                  </a:cubicBezTo>
                  <a:cubicBezTo>
                    <a:pt x="119" y="631"/>
                    <a:pt x="658" y="560"/>
                    <a:pt x="713" y="758"/>
                  </a:cubicBezTo>
                  <a:cubicBezTo>
                    <a:pt x="761" y="921"/>
                    <a:pt x="269" y="1042"/>
                    <a:pt x="222" y="716"/>
                  </a:cubicBezTo>
                  <a:cubicBezTo>
                    <a:pt x="95" y="737"/>
                    <a:pt x="119" y="695"/>
                    <a:pt x="0" y="723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 rot="325888" flipH="1">
              <a:off x="4072" y="710"/>
              <a:ext cx="1530" cy="1223"/>
              <a:chOff x="2018" y="1663"/>
              <a:chExt cx="1530" cy="1223"/>
            </a:xfrm>
          </p:grpSpPr>
          <p:sp>
            <p:nvSpPr>
              <p:cNvPr id="26" name="Freeform 131"/>
              <p:cNvSpPr>
                <a:spLocks/>
              </p:cNvSpPr>
              <p:nvPr/>
            </p:nvSpPr>
            <p:spPr bwMode="auto">
              <a:xfrm>
                <a:off x="2018" y="2549"/>
                <a:ext cx="107" cy="73"/>
              </a:xfrm>
              <a:custGeom>
                <a:avLst/>
                <a:gdLst>
                  <a:gd name="T0" fmla="*/ 0 w 104"/>
                  <a:gd name="T1" fmla="*/ 114 h 71"/>
                  <a:gd name="T2" fmla="*/ 9 w 104"/>
                  <a:gd name="T3" fmla="*/ 137 h 71"/>
                  <a:gd name="T4" fmla="*/ 205 w 104"/>
                  <a:gd name="T5" fmla="*/ 13 h 71"/>
                  <a:gd name="T6" fmla="*/ 189 w 104"/>
                  <a:gd name="T7" fmla="*/ 0 h 71"/>
                  <a:gd name="T8" fmla="*/ 0 w 104"/>
                  <a:gd name="T9" fmla="*/ 11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1"/>
                  <a:gd name="T17" fmla="*/ 104 w 10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1">
                    <a:moveTo>
                      <a:pt x="0" y="58"/>
                    </a:moveTo>
                    <a:lnTo>
                      <a:pt x="9" y="71"/>
                    </a:lnTo>
                    <a:lnTo>
                      <a:pt x="104" y="13"/>
                    </a:lnTo>
                    <a:lnTo>
                      <a:pt x="9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Freeform 132"/>
              <p:cNvSpPr>
                <a:spLocks/>
              </p:cNvSpPr>
              <p:nvPr/>
            </p:nvSpPr>
            <p:spPr bwMode="auto">
              <a:xfrm>
                <a:off x="2882" y="2602"/>
                <a:ext cx="209" cy="284"/>
              </a:xfrm>
              <a:custGeom>
                <a:avLst/>
                <a:gdLst>
                  <a:gd name="T0" fmla="*/ 15 w 203"/>
                  <a:gd name="T1" fmla="*/ 0 h 276"/>
                  <a:gd name="T2" fmla="*/ 0 w 203"/>
                  <a:gd name="T3" fmla="*/ 11 h 276"/>
                  <a:gd name="T4" fmla="*/ 378 w 203"/>
                  <a:gd name="T5" fmla="*/ 547 h 276"/>
                  <a:gd name="T6" fmla="*/ 409 w 203"/>
                  <a:gd name="T7" fmla="*/ 526 h 276"/>
                  <a:gd name="T8" fmla="*/ 15 w 203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76"/>
                  <a:gd name="T17" fmla="*/ 203 w 203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76">
                    <a:moveTo>
                      <a:pt x="15" y="0"/>
                    </a:moveTo>
                    <a:lnTo>
                      <a:pt x="0" y="11"/>
                    </a:lnTo>
                    <a:lnTo>
                      <a:pt x="187" y="276"/>
                    </a:lnTo>
                    <a:lnTo>
                      <a:pt x="203" y="26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133"/>
              <p:cNvSpPr>
                <a:spLocks/>
              </p:cNvSpPr>
              <p:nvPr/>
            </p:nvSpPr>
            <p:spPr bwMode="auto">
              <a:xfrm>
                <a:off x="2150" y="1663"/>
                <a:ext cx="209" cy="286"/>
              </a:xfrm>
              <a:custGeom>
                <a:avLst/>
                <a:gdLst>
                  <a:gd name="T0" fmla="*/ 15 w 204"/>
                  <a:gd name="T1" fmla="*/ 0 h 278"/>
                  <a:gd name="T2" fmla="*/ 0 w 204"/>
                  <a:gd name="T3" fmla="*/ 11 h 278"/>
                  <a:gd name="T4" fmla="*/ 336 w 204"/>
                  <a:gd name="T5" fmla="*/ 549 h 278"/>
                  <a:gd name="T6" fmla="*/ 363 w 204"/>
                  <a:gd name="T7" fmla="*/ 528 h 278"/>
                  <a:gd name="T8" fmla="*/ 15 w 204"/>
                  <a:gd name="T9" fmla="*/ 0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78"/>
                  <a:gd name="T17" fmla="*/ 204 w 204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78">
                    <a:moveTo>
                      <a:pt x="15" y="0"/>
                    </a:moveTo>
                    <a:lnTo>
                      <a:pt x="0" y="11"/>
                    </a:lnTo>
                    <a:lnTo>
                      <a:pt x="188" y="278"/>
                    </a:lnTo>
                    <a:lnTo>
                      <a:pt x="204" y="2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Freeform 134"/>
              <p:cNvSpPr>
                <a:spLocks/>
              </p:cNvSpPr>
              <p:nvPr/>
            </p:nvSpPr>
            <p:spPr bwMode="auto">
              <a:xfrm>
                <a:off x="3123" y="1744"/>
                <a:ext cx="425" cy="268"/>
              </a:xfrm>
              <a:custGeom>
                <a:avLst/>
                <a:gdLst>
                  <a:gd name="T0" fmla="*/ 0 w 414"/>
                  <a:gd name="T1" fmla="*/ 467 h 261"/>
                  <a:gd name="T2" fmla="*/ 9 w 414"/>
                  <a:gd name="T3" fmla="*/ 493 h 261"/>
                  <a:gd name="T4" fmla="*/ 778 w 414"/>
                  <a:gd name="T5" fmla="*/ 15 h 261"/>
                  <a:gd name="T6" fmla="*/ 761 w 414"/>
                  <a:gd name="T7" fmla="*/ 0 h 261"/>
                  <a:gd name="T8" fmla="*/ 0 w 414"/>
                  <a:gd name="T9" fmla="*/ 467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261"/>
                  <a:gd name="T17" fmla="*/ 414 w 41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261">
                    <a:moveTo>
                      <a:pt x="0" y="247"/>
                    </a:moveTo>
                    <a:lnTo>
                      <a:pt x="9" y="261"/>
                    </a:lnTo>
                    <a:lnTo>
                      <a:pt x="414" y="15"/>
                    </a:lnTo>
                    <a:lnTo>
                      <a:pt x="405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35"/>
            <p:cNvSpPr>
              <a:spLocks/>
            </p:cNvSpPr>
            <p:nvPr/>
          </p:nvSpPr>
          <p:spPr bwMode="auto">
            <a:xfrm rot="-308276">
              <a:off x="4010" y="733"/>
              <a:ext cx="138" cy="108"/>
            </a:xfrm>
            <a:custGeom>
              <a:avLst/>
              <a:gdLst>
                <a:gd name="T0" fmla="*/ 198 w 134"/>
                <a:gd name="T1" fmla="*/ 95 h 105"/>
                <a:gd name="T2" fmla="*/ 198 w 134"/>
                <a:gd name="T3" fmla="*/ 95 h 105"/>
                <a:gd name="T4" fmla="*/ 51 w 134"/>
                <a:gd name="T5" fmla="*/ 59 h 105"/>
                <a:gd name="T6" fmla="*/ 0 w 134"/>
                <a:gd name="T7" fmla="*/ 77 h 105"/>
                <a:gd name="T8" fmla="*/ 109 w 134"/>
                <a:gd name="T9" fmla="*/ 206 h 105"/>
                <a:gd name="T10" fmla="*/ 142 w 134"/>
                <a:gd name="T11" fmla="*/ 190 h 105"/>
                <a:gd name="T12" fmla="*/ 69 w 134"/>
                <a:gd name="T13" fmla="*/ 95 h 105"/>
                <a:gd name="T14" fmla="*/ 216 w 134"/>
                <a:gd name="T15" fmla="*/ 141 h 105"/>
                <a:gd name="T16" fmla="*/ 270 w 134"/>
                <a:gd name="T17" fmla="*/ 113 h 105"/>
                <a:gd name="T18" fmla="*/ 162 w 134"/>
                <a:gd name="T19" fmla="*/ 0 h 105"/>
                <a:gd name="T20" fmla="*/ 124 w 134"/>
                <a:gd name="T21" fmla="*/ 8 h 105"/>
                <a:gd name="T22" fmla="*/ 198 w 134"/>
                <a:gd name="T23" fmla="*/ 95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105"/>
                <a:gd name="T38" fmla="*/ 134 w 134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105">
                  <a:moveTo>
                    <a:pt x="98" y="49"/>
                  </a:moveTo>
                  <a:lnTo>
                    <a:pt x="98" y="49"/>
                  </a:lnTo>
                  <a:lnTo>
                    <a:pt x="27" y="32"/>
                  </a:lnTo>
                  <a:lnTo>
                    <a:pt x="0" y="41"/>
                  </a:lnTo>
                  <a:lnTo>
                    <a:pt x="53" y="105"/>
                  </a:lnTo>
                  <a:lnTo>
                    <a:pt x="71" y="97"/>
                  </a:lnTo>
                  <a:lnTo>
                    <a:pt x="36" y="49"/>
                  </a:lnTo>
                  <a:lnTo>
                    <a:pt x="107" y="73"/>
                  </a:lnTo>
                  <a:lnTo>
                    <a:pt x="134" y="57"/>
                  </a:lnTo>
                  <a:lnTo>
                    <a:pt x="80" y="0"/>
                  </a:lnTo>
                  <a:lnTo>
                    <a:pt x="62" y="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6"/>
            <p:cNvSpPr>
              <a:spLocks/>
            </p:cNvSpPr>
            <p:nvPr/>
          </p:nvSpPr>
          <p:spPr bwMode="auto">
            <a:xfrm rot="-308276">
              <a:off x="4120" y="609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137"/>
            <p:cNvGrpSpPr>
              <a:grpSpLocks/>
            </p:cNvGrpSpPr>
            <p:nvPr/>
          </p:nvGrpSpPr>
          <p:grpSpPr bwMode="auto">
            <a:xfrm rot="-1046384">
              <a:off x="5429" y="669"/>
              <a:ext cx="202" cy="191"/>
              <a:chOff x="2315" y="1675"/>
              <a:chExt cx="202" cy="191"/>
            </a:xfrm>
          </p:grpSpPr>
          <p:sp>
            <p:nvSpPr>
              <p:cNvPr id="24" name="Freeform 138"/>
              <p:cNvSpPr>
                <a:spLocks/>
              </p:cNvSpPr>
              <p:nvPr/>
            </p:nvSpPr>
            <p:spPr bwMode="auto">
              <a:xfrm>
                <a:off x="2377" y="1767"/>
                <a:ext cx="140" cy="99"/>
              </a:xfrm>
              <a:custGeom>
                <a:avLst/>
                <a:gdLst>
                  <a:gd name="T0" fmla="*/ 270 w 136"/>
                  <a:gd name="T1" fmla="*/ 80 h 96"/>
                  <a:gd name="T2" fmla="*/ 198 w 136"/>
                  <a:gd name="T3" fmla="*/ 0 h 96"/>
                  <a:gd name="T4" fmla="*/ 0 w 136"/>
                  <a:gd name="T5" fmla="*/ 104 h 96"/>
                  <a:gd name="T6" fmla="*/ 68 w 136"/>
                  <a:gd name="T7" fmla="*/ 200 h 96"/>
                  <a:gd name="T8" fmla="*/ 111 w 136"/>
                  <a:gd name="T9" fmla="*/ 183 h 96"/>
                  <a:gd name="T10" fmla="*/ 51 w 136"/>
                  <a:gd name="T11" fmla="*/ 117 h 96"/>
                  <a:gd name="T12" fmla="*/ 111 w 136"/>
                  <a:gd name="T13" fmla="*/ 80 h 96"/>
                  <a:gd name="T14" fmla="*/ 164 w 136"/>
                  <a:gd name="T15" fmla="*/ 150 h 96"/>
                  <a:gd name="T16" fmla="*/ 182 w 136"/>
                  <a:gd name="T17" fmla="*/ 133 h 96"/>
                  <a:gd name="T18" fmla="*/ 144 w 136"/>
                  <a:gd name="T19" fmla="*/ 64 h 96"/>
                  <a:gd name="T20" fmla="*/ 182 w 136"/>
                  <a:gd name="T21" fmla="*/ 40 h 96"/>
                  <a:gd name="T22" fmla="*/ 236 w 136"/>
                  <a:gd name="T23" fmla="*/ 117 h 96"/>
                  <a:gd name="T24" fmla="*/ 270 w 136"/>
                  <a:gd name="T25" fmla="*/ 8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96"/>
                  <a:gd name="T41" fmla="*/ 136 w 136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96">
                    <a:moveTo>
                      <a:pt x="136" y="40"/>
                    </a:moveTo>
                    <a:lnTo>
                      <a:pt x="100" y="0"/>
                    </a:lnTo>
                    <a:lnTo>
                      <a:pt x="0" y="48"/>
                    </a:lnTo>
                    <a:lnTo>
                      <a:pt x="36" y="96"/>
                    </a:lnTo>
                    <a:lnTo>
                      <a:pt x="55" y="88"/>
                    </a:lnTo>
                    <a:lnTo>
                      <a:pt x="27" y="56"/>
                    </a:lnTo>
                    <a:lnTo>
                      <a:pt x="55" y="40"/>
                    </a:lnTo>
                    <a:lnTo>
                      <a:pt x="82" y="72"/>
                    </a:lnTo>
                    <a:lnTo>
                      <a:pt x="91" y="64"/>
                    </a:lnTo>
                    <a:lnTo>
                      <a:pt x="73" y="32"/>
                    </a:lnTo>
                    <a:lnTo>
                      <a:pt x="91" y="16"/>
                    </a:lnTo>
                    <a:lnTo>
                      <a:pt x="118" y="56"/>
                    </a:lnTo>
                    <a:lnTo>
                      <a:pt x="136" y="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139"/>
              <p:cNvSpPr>
                <a:spLocks/>
              </p:cNvSpPr>
              <p:nvPr/>
            </p:nvSpPr>
            <p:spPr bwMode="auto">
              <a:xfrm>
                <a:off x="2315" y="1675"/>
                <a:ext cx="137" cy="116"/>
              </a:xfrm>
              <a:custGeom>
                <a:avLst/>
                <a:gdLst>
                  <a:gd name="T0" fmla="*/ 105 w 134"/>
                  <a:gd name="T1" fmla="*/ 150 h 113"/>
                  <a:gd name="T2" fmla="*/ 105 w 134"/>
                  <a:gd name="T3" fmla="*/ 150 h 113"/>
                  <a:gd name="T4" fmla="*/ 182 w 134"/>
                  <a:gd name="T5" fmla="*/ 16 h 113"/>
                  <a:gd name="T6" fmla="*/ 165 w 134"/>
                  <a:gd name="T7" fmla="*/ 0 h 113"/>
                  <a:gd name="T8" fmla="*/ 0 w 134"/>
                  <a:gd name="T9" fmla="*/ 110 h 113"/>
                  <a:gd name="T10" fmla="*/ 9 w 134"/>
                  <a:gd name="T11" fmla="*/ 134 h 113"/>
                  <a:gd name="T12" fmla="*/ 136 w 134"/>
                  <a:gd name="T13" fmla="*/ 56 h 113"/>
                  <a:gd name="T14" fmla="*/ 51 w 134"/>
                  <a:gd name="T15" fmla="*/ 183 h 113"/>
                  <a:gd name="T16" fmla="*/ 60 w 134"/>
                  <a:gd name="T17" fmla="*/ 210 h 113"/>
                  <a:gd name="T18" fmla="*/ 227 w 134"/>
                  <a:gd name="T19" fmla="*/ 110 h 113"/>
                  <a:gd name="T20" fmla="*/ 212 w 134"/>
                  <a:gd name="T21" fmla="*/ 73 h 113"/>
                  <a:gd name="T22" fmla="*/ 105 w 134"/>
                  <a:gd name="T23" fmla="*/ 15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4"/>
                  <a:gd name="T37" fmla="*/ 0 h 113"/>
                  <a:gd name="T38" fmla="*/ 134 w 134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4" h="113">
                    <a:moveTo>
                      <a:pt x="62" y="81"/>
                    </a:moveTo>
                    <a:lnTo>
                      <a:pt x="62" y="81"/>
                    </a:lnTo>
                    <a:lnTo>
                      <a:pt x="107" y="16"/>
                    </a:lnTo>
                    <a:lnTo>
                      <a:pt x="98" y="0"/>
                    </a:lnTo>
                    <a:lnTo>
                      <a:pt x="0" y="57"/>
                    </a:lnTo>
                    <a:lnTo>
                      <a:pt x="9" y="73"/>
                    </a:lnTo>
                    <a:lnTo>
                      <a:pt x="80" y="32"/>
                    </a:lnTo>
                    <a:lnTo>
                      <a:pt x="27" y="97"/>
                    </a:lnTo>
                    <a:lnTo>
                      <a:pt x="36" y="113"/>
                    </a:lnTo>
                    <a:lnTo>
                      <a:pt x="134" y="57"/>
                    </a:lnTo>
                    <a:lnTo>
                      <a:pt x="125" y="41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Freeform 140"/>
            <p:cNvSpPr>
              <a:spLocks/>
            </p:cNvSpPr>
            <p:nvPr/>
          </p:nvSpPr>
          <p:spPr bwMode="auto">
            <a:xfrm rot="3600000">
              <a:off x="4520" y="1835"/>
              <a:ext cx="106" cy="119"/>
            </a:xfrm>
            <a:custGeom>
              <a:avLst/>
              <a:gdLst>
                <a:gd name="T0" fmla="*/ 0 w 549"/>
                <a:gd name="T1" fmla="*/ 0 h 612"/>
                <a:gd name="T2" fmla="*/ 0 w 549"/>
                <a:gd name="T3" fmla="*/ 0 h 612"/>
                <a:gd name="T4" fmla="*/ 0 w 549"/>
                <a:gd name="T5" fmla="*/ 0 h 612"/>
                <a:gd name="T6" fmla="*/ 0 w 549"/>
                <a:gd name="T7" fmla="*/ 0 h 612"/>
                <a:gd name="T8" fmla="*/ 0 w 549"/>
                <a:gd name="T9" fmla="*/ 0 h 612"/>
                <a:gd name="T10" fmla="*/ 0 w 549"/>
                <a:gd name="T11" fmla="*/ 0 h 612"/>
                <a:gd name="T12" fmla="*/ 0 w 549"/>
                <a:gd name="T13" fmla="*/ 0 h 612"/>
                <a:gd name="T14" fmla="*/ 0 w 549"/>
                <a:gd name="T15" fmla="*/ 0 h 612"/>
                <a:gd name="T16" fmla="*/ 0 w 549"/>
                <a:gd name="T17" fmla="*/ 0 h 612"/>
                <a:gd name="T18" fmla="*/ 0 w 549"/>
                <a:gd name="T19" fmla="*/ 0 h 612"/>
                <a:gd name="T20" fmla="*/ 0 w 549"/>
                <a:gd name="T21" fmla="*/ 0 h 612"/>
                <a:gd name="T22" fmla="*/ 0 w 549"/>
                <a:gd name="T23" fmla="*/ 0 h 6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9"/>
                <a:gd name="T37" fmla="*/ 0 h 612"/>
                <a:gd name="T38" fmla="*/ 549 w 549"/>
                <a:gd name="T39" fmla="*/ 612 h 6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9" h="612">
                  <a:moveTo>
                    <a:pt x="371" y="68"/>
                  </a:moveTo>
                  <a:cubicBezTo>
                    <a:pt x="255" y="0"/>
                    <a:pt x="176" y="18"/>
                    <a:pt x="105" y="107"/>
                  </a:cubicBezTo>
                  <a:cubicBezTo>
                    <a:pt x="0" y="247"/>
                    <a:pt x="71" y="283"/>
                    <a:pt x="75" y="334"/>
                  </a:cubicBezTo>
                  <a:cubicBezTo>
                    <a:pt x="283" y="485"/>
                    <a:pt x="243" y="327"/>
                    <a:pt x="369" y="334"/>
                  </a:cubicBezTo>
                  <a:cubicBezTo>
                    <a:pt x="411" y="355"/>
                    <a:pt x="455" y="473"/>
                    <a:pt x="338" y="490"/>
                  </a:cubicBezTo>
                  <a:cubicBezTo>
                    <a:pt x="310" y="485"/>
                    <a:pt x="276" y="471"/>
                    <a:pt x="258" y="482"/>
                  </a:cubicBezTo>
                  <a:cubicBezTo>
                    <a:pt x="240" y="493"/>
                    <a:pt x="196" y="548"/>
                    <a:pt x="224" y="558"/>
                  </a:cubicBezTo>
                  <a:cubicBezTo>
                    <a:pt x="252" y="568"/>
                    <a:pt x="370" y="612"/>
                    <a:pt x="440" y="543"/>
                  </a:cubicBezTo>
                  <a:cubicBezTo>
                    <a:pt x="488" y="495"/>
                    <a:pt x="549" y="419"/>
                    <a:pt x="484" y="315"/>
                  </a:cubicBezTo>
                  <a:cubicBezTo>
                    <a:pt x="375" y="136"/>
                    <a:pt x="259" y="336"/>
                    <a:pt x="168" y="292"/>
                  </a:cubicBezTo>
                  <a:cubicBezTo>
                    <a:pt x="92" y="257"/>
                    <a:pt x="177" y="57"/>
                    <a:pt x="315" y="144"/>
                  </a:cubicBezTo>
                  <a:cubicBezTo>
                    <a:pt x="341" y="95"/>
                    <a:pt x="351" y="116"/>
                    <a:pt x="371" y="68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" name="Group 141"/>
            <p:cNvGrpSpPr>
              <a:grpSpLocks/>
            </p:cNvGrpSpPr>
            <p:nvPr/>
          </p:nvGrpSpPr>
          <p:grpSpPr bwMode="auto">
            <a:xfrm rot="-2581946">
              <a:off x="4847" y="458"/>
              <a:ext cx="227" cy="1579"/>
              <a:chOff x="884" y="1480"/>
              <a:chExt cx="227" cy="1579"/>
            </a:xfrm>
          </p:grpSpPr>
          <p:sp>
            <p:nvSpPr>
              <p:cNvPr id="22" name="AutoShape 142"/>
              <p:cNvSpPr>
                <a:spLocks noChangeArrowheads="1"/>
              </p:cNvSpPr>
              <p:nvPr/>
            </p:nvSpPr>
            <p:spPr bwMode="auto">
              <a:xfrm>
                <a:off x="885" y="148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  <p:sp>
            <p:nvSpPr>
              <p:cNvPr id="23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884" y="227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</p:grpSp>
        <p:sp>
          <p:nvSpPr>
            <p:cNvPr id="20" name="Freeform 144"/>
            <p:cNvSpPr>
              <a:spLocks/>
            </p:cNvSpPr>
            <p:nvPr/>
          </p:nvSpPr>
          <p:spPr bwMode="auto">
            <a:xfrm rot="-6000000">
              <a:off x="4361" y="1752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45"/>
            <p:cNvSpPr>
              <a:spLocks noChangeAspect="1"/>
            </p:cNvSpPr>
            <p:nvPr/>
          </p:nvSpPr>
          <p:spPr bwMode="auto">
            <a:xfrm rot="7037190" flipH="1" flipV="1">
              <a:off x="3740" y="1061"/>
              <a:ext cx="322" cy="254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1111269467 h 120"/>
                <a:gd name="T14" fmla="*/ 2147483647 w 152"/>
                <a:gd name="T15" fmla="*/ 2147483647 h 120"/>
                <a:gd name="T16" fmla="*/ 2147483647 w 152"/>
                <a:gd name="T17" fmla="*/ 2043254463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1795445994 w 152"/>
                <a:gd name="T23" fmla="*/ 2147483647 h 120"/>
                <a:gd name="T24" fmla="*/ 0 w 152"/>
                <a:gd name="T25" fmla="*/ 2147483647 h 120"/>
                <a:gd name="T26" fmla="*/ 2147483647 w 152"/>
                <a:gd name="T27" fmla="*/ 2147483647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0" name="Content Placeholder 2"/>
          <p:cNvSpPr txBox="1">
            <a:spLocks/>
          </p:cNvSpPr>
          <p:nvPr/>
        </p:nvSpPr>
        <p:spPr>
          <a:xfrm>
            <a:off x="1487661" y="1801888"/>
            <a:ext cx="4412377" cy="292325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dirty="0" smtClean="0">
                <a:latin typeface="+mj-lt"/>
              </a:rPr>
              <a:t>Ship design – Defying modelling?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Generate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Simulate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Visualize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b="1" dirty="0" smtClean="0">
                <a:latin typeface="+mj-lt"/>
              </a:rPr>
              <a:t>Learn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151" name="AutoShape 147"/>
          <p:cNvSpPr>
            <a:spLocks noChangeArrowheads="1"/>
          </p:cNvSpPr>
          <p:nvPr/>
        </p:nvSpPr>
        <p:spPr bwMode="auto">
          <a:xfrm>
            <a:off x="828973" y="3501008"/>
            <a:ext cx="574675" cy="201612"/>
          </a:xfrm>
          <a:prstGeom prst="rightArrow">
            <a:avLst>
              <a:gd name="adj1" fmla="val 50000"/>
              <a:gd name="adj2" fmla="val 71260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Computers </a:t>
            </a:r>
            <a:r>
              <a:rPr lang="de-DE" altLang="en-US" dirty="0" err="1"/>
              <a:t>become</a:t>
            </a:r>
            <a:r>
              <a:rPr lang="de-DE" altLang="en-US" dirty="0"/>
              <a:t> </a:t>
            </a:r>
            <a:r>
              <a:rPr lang="de-DE" altLang="en-US" dirty="0" err="1"/>
              <a:t>more</a:t>
            </a:r>
            <a:r>
              <a:rPr lang="de-DE" altLang="en-US" dirty="0"/>
              <a:t> intelligent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32</a:t>
            </a:fld>
            <a:endParaRPr lang="de-DE" sz="1000" dirty="0"/>
          </a:p>
        </p:txBody>
      </p:sp>
      <p:pic>
        <p:nvPicPr>
          <p:cNvPr id="4" name="Picture 59" descr="e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1" y="980728"/>
            <a:ext cx="7899279" cy="52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660232" y="1340768"/>
            <a:ext cx="2489399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latin typeface="+mj-lt"/>
              </a:rPr>
              <a:t> expert systems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latin typeface="+mj-lt"/>
              </a:rPr>
              <a:t> artificial neural </a:t>
            </a:r>
            <a:r>
              <a:rPr lang="en-US" altLang="en-US" sz="1600" dirty="0" smtClean="0">
                <a:latin typeface="+mj-lt"/>
              </a:rPr>
              <a:t>nets </a:t>
            </a:r>
            <a:endParaRPr lang="en-US" altLang="en-US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latin typeface="+mj-lt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24867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Expert systems – What a lovely idea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33</a:t>
            </a:fld>
            <a:endParaRPr lang="de-DE" sz="1000" dirty="0"/>
          </a:p>
        </p:txBody>
      </p:sp>
      <p:sp>
        <p:nvSpPr>
          <p:cNvPr id="3" name="Rectangle 2"/>
          <p:cNvSpPr/>
          <p:nvPr/>
        </p:nvSpPr>
        <p:spPr>
          <a:xfrm>
            <a:off x="3592191" y="1124744"/>
            <a:ext cx="2016224" cy="1098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de-DE" sz="1600" b="1" dirty="0" smtClean="0">
                <a:solidFill>
                  <a:schemeClr val="tx1"/>
                </a:solidFill>
              </a:rPr>
              <a:t>Expert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de-DE" sz="1600" b="1" dirty="0" smtClean="0">
                <a:solidFill>
                  <a:schemeClr val="tx1"/>
                </a:solidFill>
              </a:rPr>
              <a:t>System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00103" y="2367288"/>
            <a:ext cx="1152128" cy="1152128"/>
          </a:xfrm>
          <a:prstGeom prst="straightConnector1">
            <a:avLst/>
          </a:prstGeom>
          <a:ln>
            <a:solidFill>
              <a:srgbClr val="3333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600303" y="2367288"/>
            <a:ext cx="11755" cy="1152128"/>
          </a:xfrm>
          <a:prstGeom prst="straightConnector1">
            <a:avLst/>
          </a:prstGeom>
          <a:ln>
            <a:solidFill>
              <a:srgbClr val="3333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392391" y="2367288"/>
            <a:ext cx="1368152" cy="1152128"/>
          </a:xfrm>
          <a:prstGeom prst="straightConnector1">
            <a:avLst/>
          </a:prstGeom>
          <a:ln>
            <a:solidFill>
              <a:srgbClr val="3333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79397" y="5463632"/>
            <a:ext cx="1848698" cy="43204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de-DE" sz="1600" dirty="0" smtClean="0">
                <a:solidFill>
                  <a:schemeClr val="tx1"/>
                </a:solidFill>
              </a:rPr>
              <a:t>Domain Expert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71685" y="5679656"/>
            <a:ext cx="2280746" cy="43204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de-DE" sz="1600" dirty="0" smtClean="0">
                <a:solidFill>
                  <a:schemeClr val="tx1"/>
                </a:solidFill>
              </a:rPr>
              <a:t>Knowledge Engineer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12782" y="5535640"/>
            <a:ext cx="1987921" cy="43204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de-DE" sz="1600" dirty="0" smtClean="0">
                <a:solidFill>
                  <a:schemeClr val="tx1"/>
                </a:solidFill>
              </a:rPr>
              <a:t>User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14310"/>
          <a:stretch/>
        </p:blipFill>
        <p:spPr bwMode="auto">
          <a:xfrm>
            <a:off x="6184479" y="3519416"/>
            <a:ext cx="2059929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9" y="3618174"/>
            <a:ext cx="2470486" cy="18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r="6824"/>
          <a:stretch/>
        </p:blipFill>
        <p:spPr bwMode="auto">
          <a:xfrm>
            <a:off x="3373525" y="3618174"/>
            <a:ext cx="2323138" cy="206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3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Best shot so far </a:t>
            </a:r>
            <a:r>
              <a:rPr lang="en-US" altLang="en-US" dirty="0" smtClean="0"/>
              <a:t>for design expert systems - </a:t>
            </a:r>
            <a:r>
              <a:rPr lang="en-US" altLang="en-US" dirty="0"/>
              <a:t>QUAESTOR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34</a:t>
            </a:fld>
            <a:endParaRPr lang="de-DE" sz="1000" dirty="0"/>
          </a:p>
        </p:txBody>
      </p:sp>
      <p:pic>
        <p:nvPicPr>
          <p:cNvPr id="23554" name="Picture 2" descr="http://www.marin.nl/upload_mm/f/f/c/2762_fullimage_desis_configurator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82" y="2852936"/>
            <a:ext cx="5595322" cy="33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Originalbild anzeig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90836"/>
            <a:ext cx="13716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054" y="1700808"/>
            <a:ext cx="2437014" cy="278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333333"/>
                </a:solidFill>
              </a:rPr>
              <a:t>Nice, but didn’t take off</a:t>
            </a:r>
          </a:p>
        </p:txBody>
      </p:sp>
    </p:spTree>
    <p:extLst>
      <p:ext uri="{BB962C8B-B14F-4D97-AF65-F5344CB8AC3E}">
        <p14:creationId xmlns:p14="http://schemas.microsoft.com/office/powerpoint/2010/main" val="10976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iginalbild anze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665741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Facebook says: It’s complicated...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35</a:t>
            </a:fld>
            <a:endParaRPr lang="de-DE" sz="10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48064" y="1268760"/>
            <a:ext cx="3974058" cy="15234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914400" indent="-4572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371600" indent="-4572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828800" indent="-4572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286000" indent="-4572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Many attempts, many failure…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Knowledge </a:t>
            </a:r>
            <a:r>
              <a:rPr lang="en-US" altLang="en-US" sz="1600" dirty="0">
                <a:solidFill>
                  <a:schemeClr val="tx2"/>
                </a:solidFill>
                <a:latin typeface="+mn-lt"/>
              </a:rPr>
              <a:t>changes </a:t>
            </a: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fast</a:t>
            </a:r>
            <a:endParaRPr lang="en-US" altLang="en-US" sz="1600" dirty="0">
              <a:solidFill>
                <a:schemeClr val="tx2"/>
              </a:solidFill>
              <a:latin typeface="+mn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2"/>
                </a:solidFill>
                <a:latin typeface="+mn-lt"/>
              </a:rPr>
              <a:t>Knowledge not well documented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2"/>
                </a:solidFill>
                <a:latin typeface="+mn-lt"/>
              </a:rPr>
              <a:t>Process not well structured</a:t>
            </a:r>
          </a:p>
        </p:txBody>
      </p:sp>
    </p:spTree>
    <p:extLst>
      <p:ext uri="{BB962C8B-B14F-4D97-AF65-F5344CB8AC3E}">
        <p14:creationId xmlns:p14="http://schemas.microsoft.com/office/powerpoint/2010/main" val="10933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other hand – Machine Learning (meta-models)</a:t>
            </a:r>
            <a:endParaRPr lang="en-US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36</a:t>
            </a:fld>
            <a:endParaRPr lang="de-DE" sz="1000" dirty="0"/>
          </a:p>
        </p:txBody>
      </p:sp>
      <p:pic>
        <p:nvPicPr>
          <p:cNvPr id="4" name="Picture 6" descr="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980728"/>
            <a:ext cx="7200801" cy="534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6512" y="1268760"/>
            <a:ext cx="3096344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 smtClean="0">
                <a:latin typeface="+mj-lt"/>
              </a:rPr>
              <a:t> design formulas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 smtClean="0">
                <a:latin typeface="+mj-lt"/>
              </a:rPr>
              <a:t> numerical design series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 smtClean="0">
                <a:latin typeface="+mj-lt"/>
              </a:rPr>
              <a:t> faster numerics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 smtClean="0">
                <a:latin typeface="+mj-lt"/>
              </a:rPr>
              <a:t> …</a:t>
            </a:r>
            <a:endParaRPr lang="en-US" alt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5733256"/>
            <a:ext cx="1637884" cy="2512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333333"/>
                </a:solidFill>
              </a:rPr>
              <a:t>E.g. neural nets</a:t>
            </a:r>
          </a:p>
        </p:txBody>
      </p:sp>
    </p:spTree>
    <p:extLst>
      <p:ext uri="{BB962C8B-B14F-4D97-AF65-F5344CB8AC3E}">
        <p14:creationId xmlns:p14="http://schemas.microsoft.com/office/powerpoint/2010/main" val="10933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Neural</a:t>
            </a:r>
            <a:r>
              <a:rPr lang="de-DE" altLang="en-US" dirty="0"/>
              <a:t> </a:t>
            </a:r>
            <a:r>
              <a:rPr lang="de-DE" altLang="en-US" dirty="0" err="1"/>
              <a:t>nets</a:t>
            </a:r>
            <a:r>
              <a:rPr lang="de-DE" altLang="en-US" dirty="0"/>
              <a:t> in a </a:t>
            </a:r>
            <a:r>
              <a:rPr lang="de-DE" altLang="en-US" dirty="0" err="1"/>
              <a:t>nut</a:t>
            </a:r>
            <a:r>
              <a:rPr lang="de-DE" altLang="en-US" dirty="0"/>
              <a:t> </a:t>
            </a:r>
            <a:r>
              <a:rPr lang="de-DE" altLang="en-US" dirty="0" err="1"/>
              <a:t>shell</a:t>
            </a:r>
            <a:endParaRPr lang="de-DE" dirty="0"/>
          </a:p>
        </p:txBody>
      </p:sp>
      <p:pic>
        <p:nvPicPr>
          <p:cNvPr id="7" name="Picture 6" descr="nutshe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2"/>
          <a:stretch/>
        </p:blipFill>
        <p:spPr bwMode="auto">
          <a:xfrm>
            <a:off x="4788024" y="1724403"/>
            <a:ext cx="4320480" cy="442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15354" y="3935779"/>
            <a:ext cx="4443338" cy="20135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357188" indent="-174625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spcBef>
                <a:spcPct val="70000"/>
              </a:spcBef>
              <a:buClr>
                <a:schemeClr val="accent2"/>
              </a:buClr>
              <a:buFontTx/>
              <a:buChar char="•"/>
            </a:pPr>
            <a:r>
              <a:rPr lang="en-GB" altLang="en-US" sz="1600" dirty="0" smtClean="0">
                <a:latin typeface="+mj-lt"/>
              </a:rPr>
              <a:t> approximate </a:t>
            </a:r>
            <a:r>
              <a:rPr lang="en-GB" altLang="en-US" sz="1600" dirty="0">
                <a:latin typeface="+mj-lt"/>
              </a:rPr>
              <a:t>arbitrary functions</a:t>
            </a:r>
          </a:p>
          <a:p>
            <a:pPr>
              <a:spcBef>
                <a:spcPct val="70000"/>
              </a:spcBef>
              <a:buClr>
                <a:schemeClr val="accent2"/>
              </a:buClr>
              <a:buFontTx/>
              <a:buChar char="•"/>
            </a:pP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 smtClean="0">
                <a:latin typeface="+mj-lt"/>
              </a:rPr>
              <a:t>we </a:t>
            </a:r>
            <a:r>
              <a:rPr lang="en-GB" altLang="en-US" sz="1600" dirty="0">
                <a:latin typeface="+mj-lt"/>
              </a:rPr>
              <a:t>must specify input/output</a:t>
            </a:r>
          </a:p>
          <a:p>
            <a:pPr>
              <a:spcBef>
                <a:spcPct val="70000"/>
              </a:spcBef>
              <a:buClr>
                <a:schemeClr val="accent2"/>
              </a:buClr>
              <a:buFontTx/>
              <a:buChar char="•"/>
            </a:pPr>
            <a:r>
              <a:rPr lang="en-GB" altLang="en-US" sz="1600" dirty="0">
                <a:latin typeface="+mj-lt"/>
              </a:rPr>
              <a:t> (large) data sets needed for training</a:t>
            </a:r>
          </a:p>
          <a:p>
            <a:pPr>
              <a:spcBef>
                <a:spcPct val="70000"/>
              </a:spcBef>
              <a:buClr>
                <a:schemeClr val="accent2"/>
              </a:buClr>
              <a:buFontTx/>
              <a:buChar char="•"/>
            </a:pPr>
            <a:r>
              <a:rPr lang="en-GB" altLang="en-US" sz="1600" dirty="0" smtClean="0">
                <a:latin typeface="+mj-lt"/>
              </a:rPr>
              <a:t> human </a:t>
            </a:r>
            <a:r>
              <a:rPr lang="en-GB" altLang="en-US" sz="1600" dirty="0">
                <a:latin typeface="+mj-lt"/>
              </a:rPr>
              <a:t>knowledge increases efficiency </a:t>
            </a:r>
            <a:endParaRPr lang="en-GB" altLang="en-US" sz="1600" dirty="0" smtClean="0">
              <a:latin typeface="+mj-lt"/>
            </a:endParaRPr>
          </a:p>
          <a:p>
            <a:pPr>
              <a:spcBef>
                <a:spcPct val="70000"/>
              </a:spcBef>
              <a:buClr>
                <a:schemeClr val="accent2"/>
              </a:buClr>
              <a:buFontTx/>
              <a:buChar char="•"/>
            </a:pP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 smtClean="0">
                <a:latin typeface="+mj-lt"/>
              </a:rPr>
              <a:t>free </a:t>
            </a:r>
            <a:r>
              <a:rPr lang="en-GB" altLang="en-US" sz="1600" dirty="0">
                <a:latin typeface="+mj-lt"/>
              </a:rPr>
              <a:t>software (e.g. ICE code by Faller)</a:t>
            </a:r>
            <a:endParaRPr lang="en-US" altLang="en-US" sz="16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56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Example: Power prediction for tugs</a:t>
            </a:r>
            <a:endParaRPr lang="de-DE" dirty="0"/>
          </a:p>
        </p:txBody>
      </p:sp>
      <p:grpSp>
        <p:nvGrpSpPr>
          <p:cNvPr id="3" name="Group 435"/>
          <p:cNvGrpSpPr>
            <a:grpSpLocks/>
          </p:cNvGrpSpPr>
          <p:nvPr/>
        </p:nvGrpSpPr>
        <p:grpSpPr bwMode="auto">
          <a:xfrm>
            <a:off x="665163" y="1901825"/>
            <a:ext cx="5627687" cy="3779838"/>
            <a:chOff x="180" y="1085"/>
            <a:chExt cx="3545" cy="2381"/>
          </a:xfrm>
        </p:grpSpPr>
        <p:sp>
          <p:nvSpPr>
            <p:cNvPr id="4" name="Rectangle 436"/>
            <p:cNvSpPr>
              <a:spLocks noChangeArrowheads="1"/>
            </p:cNvSpPr>
            <p:nvPr/>
          </p:nvSpPr>
          <p:spPr bwMode="auto">
            <a:xfrm>
              <a:off x="696" y="1150"/>
              <a:ext cx="3028" cy="1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" name="Line 437"/>
            <p:cNvSpPr>
              <a:spLocks noChangeShapeType="1"/>
            </p:cNvSpPr>
            <p:nvPr/>
          </p:nvSpPr>
          <p:spPr bwMode="auto">
            <a:xfrm>
              <a:off x="696" y="258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Line 438"/>
            <p:cNvSpPr>
              <a:spLocks noChangeShapeType="1"/>
            </p:cNvSpPr>
            <p:nvPr/>
          </p:nvSpPr>
          <p:spPr bwMode="auto">
            <a:xfrm>
              <a:off x="696" y="234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439"/>
            <p:cNvSpPr>
              <a:spLocks noChangeShapeType="1"/>
            </p:cNvSpPr>
            <p:nvPr/>
          </p:nvSpPr>
          <p:spPr bwMode="auto">
            <a:xfrm>
              <a:off x="696" y="210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440"/>
            <p:cNvSpPr>
              <a:spLocks noChangeShapeType="1"/>
            </p:cNvSpPr>
            <p:nvPr/>
          </p:nvSpPr>
          <p:spPr bwMode="auto">
            <a:xfrm>
              <a:off x="696" y="187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441"/>
            <p:cNvSpPr>
              <a:spLocks noChangeShapeType="1"/>
            </p:cNvSpPr>
            <p:nvPr/>
          </p:nvSpPr>
          <p:spPr bwMode="auto">
            <a:xfrm>
              <a:off x="696" y="163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442"/>
            <p:cNvSpPr>
              <a:spLocks noChangeShapeType="1"/>
            </p:cNvSpPr>
            <p:nvPr/>
          </p:nvSpPr>
          <p:spPr bwMode="auto">
            <a:xfrm>
              <a:off x="696" y="139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443"/>
            <p:cNvSpPr>
              <a:spLocks noChangeShapeType="1"/>
            </p:cNvSpPr>
            <p:nvPr/>
          </p:nvSpPr>
          <p:spPr bwMode="auto">
            <a:xfrm>
              <a:off x="696" y="115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Rectangle 444"/>
            <p:cNvSpPr>
              <a:spLocks noChangeArrowheads="1"/>
            </p:cNvSpPr>
            <p:nvPr/>
          </p:nvSpPr>
          <p:spPr bwMode="auto">
            <a:xfrm>
              <a:off x="696" y="1150"/>
              <a:ext cx="3028" cy="1670"/>
            </a:xfrm>
            <a:prstGeom prst="rect">
              <a:avLst/>
            </a:prstGeom>
            <a:noFill/>
            <a:ln w="14288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3" name="Line 445"/>
            <p:cNvSpPr>
              <a:spLocks noChangeShapeType="1"/>
            </p:cNvSpPr>
            <p:nvPr/>
          </p:nvSpPr>
          <p:spPr bwMode="auto">
            <a:xfrm>
              <a:off x="696" y="1150"/>
              <a:ext cx="1" cy="16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446"/>
            <p:cNvSpPr>
              <a:spLocks noChangeShapeType="1"/>
            </p:cNvSpPr>
            <p:nvPr/>
          </p:nvSpPr>
          <p:spPr bwMode="auto">
            <a:xfrm>
              <a:off x="659" y="282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47"/>
            <p:cNvSpPr>
              <a:spLocks noChangeShapeType="1"/>
            </p:cNvSpPr>
            <p:nvPr/>
          </p:nvSpPr>
          <p:spPr bwMode="auto">
            <a:xfrm>
              <a:off x="659" y="258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448"/>
            <p:cNvSpPr>
              <a:spLocks noChangeShapeType="1"/>
            </p:cNvSpPr>
            <p:nvPr/>
          </p:nvSpPr>
          <p:spPr bwMode="auto">
            <a:xfrm>
              <a:off x="659" y="234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449"/>
            <p:cNvSpPr>
              <a:spLocks noChangeShapeType="1"/>
            </p:cNvSpPr>
            <p:nvPr/>
          </p:nvSpPr>
          <p:spPr bwMode="auto">
            <a:xfrm>
              <a:off x="659" y="210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450"/>
            <p:cNvSpPr>
              <a:spLocks noChangeShapeType="1"/>
            </p:cNvSpPr>
            <p:nvPr/>
          </p:nvSpPr>
          <p:spPr bwMode="auto">
            <a:xfrm>
              <a:off x="659" y="187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451"/>
            <p:cNvSpPr>
              <a:spLocks noChangeShapeType="1"/>
            </p:cNvSpPr>
            <p:nvPr/>
          </p:nvSpPr>
          <p:spPr bwMode="auto">
            <a:xfrm>
              <a:off x="659" y="163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52"/>
            <p:cNvSpPr>
              <a:spLocks noChangeShapeType="1"/>
            </p:cNvSpPr>
            <p:nvPr/>
          </p:nvSpPr>
          <p:spPr bwMode="auto">
            <a:xfrm>
              <a:off x="659" y="139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53"/>
            <p:cNvSpPr>
              <a:spLocks noChangeShapeType="1"/>
            </p:cNvSpPr>
            <p:nvPr/>
          </p:nvSpPr>
          <p:spPr bwMode="auto">
            <a:xfrm>
              <a:off x="659" y="1150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454"/>
            <p:cNvSpPr>
              <a:spLocks noChangeShapeType="1"/>
            </p:cNvSpPr>
            <p:nvPr/>
          </p:nvSpPr>
          <p:spPr bwMode="auto">
            <a:xfrm>
              <a:off x="696" y="2820"/>
              <a:ext cx="30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455"/>
            <p:cNvSpPr>
              <a:spLocks noChangeShapeType="1"/>
            </p:cNvSpPr>
            <p:nvPr/>
          </p:nvSpPr>
          <p:spPr bwMode="auto">
            <a:xfrm flipV="1">
              <a:off x="696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456"/>
            <p:cNvSpPr>
              <a:spLocks noChangeShapeType="1"/>
            </p:cNvSpPr>
            <p:nvPr/>
          </p:nvSpPr>
          <p:spPr bwMode="auto">
            <a:xfrm flipV="1">
              <a:off x="890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457"/>
            <p:cNvSpPr>
              <a:spLocks noChangeShapeType="1"/>
            </p:cNvSpPr>
            <p:nvPr/>
          </p:nvSpPr>
          <p:spPr bwMode="auto">
            <a:xfrm flipV="1">
              <a:off x="1074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58"/>
            <p:cNvSpPr>
              <a:spLocks noChangeShapeType="1"/>
            </p:cNvSpPr>
            <p:nvPr/>
          </p:nvSpPr>
          <p:spPr bwMode="auto">
            <a:xfrm flipV="1">
              <a:off x="1268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459"/>
            <p:cNvSpPr>
              <a:spLocks noChangeShapeType="1"/>
            </p:cNvSpPr>
            <p:nvPr/>
          </p:nvSpPr>
          <p:spPr bwMode="auto">
            <a:xfrm flipV="1">
              <a:off x="1453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460"/>
            <p:cNvSpPr>
              <a:spLocks noChangeShapeType="1"/>
            </p:cNvSpPr>
            <p:nvPr/>
          </p:nvSpPr>
          <p:spPr bwMode="auto">
            <a:xfrm flipV="1">
              <a:off x="1647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461"/>
            <p:cNvSpPr>
              <a:spLocks noChangeShapeType="1"/>
            </p:cNvSpPr>
            <p:nvPr/>
          </p:nvSpPr>
          <p:spPr bwMode="auto">
            <a:xfrm flipV="1">
              <a:off x="1831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462"/>
            <p:cNvSpPr>
              <a:spLocks noChangeShapeType="1"/>
            </p:cNvSpPr>
            <p:nvPr/>
          </p:nvSpPr>
          <p:spPr bwMode="auto">
            <a:xfrm flipV="1">
              <a:off x="2025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463"/>
            <p:cNvSpPr>
              <a:spLocks noChangeShapeType="1"/>
            </p:cNvSpPr>
            <p:nvPr/>
          </p:nvSpPr>
          <p:spPr bwMode="auto">
            <a:xfrm flipV="1">
              <a:off x="2210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464"/>
            <p:cNvSpPr>
              <a:spLocks noChangeShapeType="1"/>
            </p:cNvSpPr>
            <p:nvPr/>
          </p:nvSpPr>
          <p:spPr bwMode="auto">
            <a:xfrm flipV="1">
              <a:off x="2404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465"/>
            <p:cNvSpPr>
              <a:spLocks noChangeShapeType="1"/>
            </p:cNvSpPr>
            <p:nvPr/>
          </p:nvSpPr>
          <p:spPr bwMode="auto">
            <a:xfrm flipV="1">
              <a:off x="2588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466"/>
            <p:cNvSpPr>
              <a:spLocks noChangeShapeType="1"/>
            </p:cNvSpPr>
            <p:nvPr/>
          </p:nvSpPr>
          <p:spPr bwMode="auto">
            <a:xfrm flipV="1">
              <a:off x="2782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467"/>
            <p:cNvSpPr>
              <a:spLocks noChangeShapeType="1"/>
            </p:cNvSpPr>
            <p:nvPr/>
          </p:nvSpPr>
          <p:spPr bwMode="auto">
            <a:xfrm flipV="1">
              <a:off x="2967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468"/>
            <p:cNvSpPr>
              <a:spLocks noChangeShapeType="1"/>
            </p:cNvSpPr>
            <p:nvPr/>
          </p:nvSpPr>
          <p:spPr bwMode="auto">
            <a:xfrm flipV="1">
              <a:off x="3161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69"/>
            <p:cNvSpPr>
              <a:spLocks noChangeShapeType="1"/>
            </p:cNvSpPr>
            <p:nvPr/>
          </p:nvSpPr>
          <p:spPr bwMode="auto">
            <a:xfrm flipV="1">
              <a:off x="3345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470"/>
            <p:cNvSpPr>
              <a:spLocks noChangeShapeType="1"/>
            </p:cNvSpPr>
            <p:nvPr/>
          </p:nvSpPr>
          <p:spPr bwMode="auto">
            <a:xfrm flipV="1">
              <a:off x="3539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471"/>
            <p:cNvSpPr>
              <a:spLocks noChangeShapeType="1"/>
            </p:cNvSpPr>
            <p:nvPr/>
          </p:nvSpPr>
          <p:spPr bwMode="auto">
            <a:xfrm flipV="1">
              <a:off x="3724" y="2820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Oval 472"/>
            <p:cNvSpPr>
              <a:spLocks noChangeArrowheads="1"/>
            </p:cNvSpPr>
            <p:nvPr/>
          </p:nvSpPr>
          <p:spPr bwMode="auto">
            <a:xfrm>
              <a:off x="761" y="2091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1" name="Oval 473"/>
            <p:cNvSpPr>
              <a:spLocks noChangeArrowheads="1"/>
            </p:cNvSpPr>
            <p:nvPr/>
          </p:nvSpPr>
          <p:spPr bwMode="auto">
            <a:xfrm>
              <a:off x="954" y="2257"/>
              <a:ext cx="56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2" name="Oval 474"/>
            <p:cNvSpPr>
              <a:spLocks noChangeArrowheads="1"/>
            </p:cNvSpPr>
            <p:nvPr/>
          </p:nvSpPr>
          <p:spPr bwMode="auto">
            <a:xfrm>
              <a:off x="1139" y="2432"/>
              <a:ext cx="55" cy="56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3" name="Oval 475"/>
            <p:cNvSpPr>
              <a:spLocks noChangeArrowheads="1"/>
            </p:cNvSpPr>
            <p:nvPr/>
          </p:nvSpPr>
          <p:spPr bwMode="auto">
            <a:xfrm>
              <a:off x="1333" y="2405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4" name="Oval 476"/>
            <p:cNvSpPr>
              <a:spLocks noChangeArrowheads="1"/>
            </p:cNvSpPr>
            <p:nvPr/>
          </p:nvSpPr>
          <p:spPr bwMode="auto">
            <a:xfrm>
              <a:off x="1518" y="2405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5" name="Oval 477"/>
            <p:cNvSpPr>
              <a:spLocks noChangeArrowheads="1"/>
            </p:cNvSpPr>
            <p:nvPr/>
          </p:nvSpPr>
          <p:spPr bwMode="auto">
            <a:xfrm>
              <a:off x="1711" y="2036"/>
              <a:ext cx="56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6" name="Oval 478"/>
            <p:cNvSpPr>
              <a:spLocks noChangeArrowheads="1"/>
            </p:cNvSpPr>
            <p:nvPr/>
          </p:nvSpPr>
          <p:spPr bwMode="auto">
            <a:xfrm>
              <a:off x="1896" y="2377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7" name="Oval 479"/>
            <p:cNvSpPr>
              <a:spLocks noChangeArrowheads="1"/>
            </p:cNvSpPr>
            <p:nvPr/>
          </p:nvSpPr>
          <p:spPr bwMode="auto">
            <a:xfrm>
              <a:off x="2090" y="2377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8" name="Oval 480"/>
            <p:cNvSpPr>
              <a:spLocks noChangeArrowheads="1"/>
            </p:cNvSpPr>
            <p:nvPr/>
          </p:nvSpPr>
          <p:spPr bwMode="auto">
            <a:xfrm>
              <a:off x="2274" y="2414"/>
              <a:ext cx="56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9" name="Oval 481"/>
            <p:cNvSpPr>
              <a:spLocks noChangeArrowheads="1"/>
            </p:cNvSpPr>
            <p:nvPr/>
          </p:nvSpPr>
          <p:spPr bwMode="auto">
            <a:xfrm>
              <a:off x="2468" y="1694"/>
              <a:ext cx="56" cy="56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0" name="Oval 482"/>
            <p:cNvSpPr>
              <a:spLocks noChangeArrowheads="1"/>
            </p:cNvSpPr>
            <p:nvPr/>
          </p:nvSpPr>
          <p:spPr bwMode="auto">
            <a:xfrm>
              <a:off x="2653" y="1694"/>
              <a:ext cx="55" cy="56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1" name="Oval 483"/>
            <p:cNvSpPr>
              <a:spLocks noChangeArrowheads="1"/>
            </p:cNvSpPr>
            <p:nvPr/>
          </p:nvSpPr>
          <p:spPr bwMode="auto">
            <a:xfrm>
              <a:off x="2847" y="1694"/>
              <a:ext cx="55" cy="56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2" name="Oval 484"/>
            <p:cNvSpPr>
              <a:spLocks noChangeArrowheads="1"/>
            </p:cNvSpPr>
            <p:nvPr/>
          </p:nvSpPr>
          <p:spPr bwMode="auto">
            <a:xfrm>
              <a:off x="3031" y="2451"/>
              <a:ext cx="56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3" name="Oval 485"/>
            <p:cNvSpPr>
              <a:spLocks noChangeArrowheads="1"/>
            </p:cNvSpPr>
            <p:nvPr/>
          </p:nvSpPr>
          <p:spPr bwMode="auto">
            <a:xfrm>
              <a:off x="3225" y="2340"/>
              <a:ext cx="56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4" name="Oval 486"/>
            <p:cNvSpPr>
              <a:spLocks noChangeArrowheads="1"/>
            </p:cNvSpPr>
            <p:nvPr/>
          </p:nvSpPr>
          <p:spPr bwMode="auto">
            <a:xfrm>
              <a:off x="3410" y="1362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5" name="Oval 487"/>
            <p:cNvSpPr>
              <a:spLocks noChangeArrowheads="1"/>
            </p:cNvSpPr>
            <p:nvPr/>
          </p:nvSpPr>
          <p:spPr bwMode="auto">
            <a:xfrm>
              <a:off x="3604" y="1362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56" name="Freeform 488"/>
            <p:cNvSpPr>
              <a:spLocks/>
            </p:cNvSpPr>
            <p:nvPr/>
          </p:nvSpPr>
          <p:spPr bwMode="auto">
            <a:xfrm>
              <a:off x="761" y="2128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Freeform 489"/>
            <p:cNvSpPr>
              <a:spLocks/>
            </p:cNvSpPr>
            <p:nvPr/>
          </p:nvSpPr>
          <p:spPr bwMode="auto">
            <a:xfrm>
              <a:off x="954" y="2312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28 w 5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Freeform 490"/>
            <p:cNvSpPr>
              <a:spLocks/>
            </p:cNvSpPr>
            <p:nvPr/>
          </p:nvSpPr>
          <p:spPr bwMode="auto">
            <a:xfrm>
              <a:off x="1139" y="2368"/>
              <a:ext cx="55" cy="55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491"/>
            <p:cNvSpPr>
              <a:spLocks/>
            </p:cNvSpPr>
            <p:nvPr/>
          </p:nvSpPr>
          <p:spPr bwMode="auto">
            <a:xfrm>
              <a:off x="1333" y="2432"/>
              <a:ext cx="55" cy="56"/>
            </a:xfrm>
            <a:custGeom>
              <a:avLst/>
              <a:gdLst>
                <a:gd name="T0" fmla="*/ 28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28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28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492"/>
            <p:cNvSpPr>
              <a:spLocks/>
            </p:cNvSpPr>
            <p:nvPr/>
          </p:nvSpPr>
          <p:spPr bwMode="auto">
            <a:xfrm>
              <a:off x="1518" y="2432"/>
              <a:ext cx="55" cy="56"/>
            </a:xfrm>
            <a:custGeom>
              <a:avLst/>
              <a:gdLst>
                <a:gd name="T0" fmla="*/ 27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27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27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493"/>
            <p:cNvSpPr>
              <a:spLocks/>
            </p:cNvSpPr>
            <p:nvPr/>
          </p:nvSpPr>
          <p:spPr bwMode="auto">
            <a:xfrm>
              <a:off x="1711" y="1971"/>
              <a:ext cx="56" cy="55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494"/>
            <p:cNvSpPr>
              <a:spLocks/>
            </p:cNvSpPr>
            <p:nvPr/>
          </p:nvSpPr>
          <p:spPr bwMode="auto">
            <a:xfrm>
              <a:off x="1896" y="2414"/>
              <a:ext cx="55" cy="55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495"/>
            <p:cNvSpPr>
              <a:spLocks/>
            </p:cNvSpPr>
            <p:nvPr/>
          </p:nvSpPr>
          <p:spPr bwMode="auto">
            <a:xfrm>
              <a:off x="2090" y="2414"/>
              <a:ext cx="55" cy="55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Freeform 496"/>
            <p:cNvSpPr>
              <a:spLocks/>
            </p:cNvSpPr>
            <p:nvPr/>
          </p:nvSpPr>
          <p:spPr bwMode="auto">
            <a:xfrm>
              <a:off x="2274" y="2349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28 w 5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Freeform 497"/>
            <p:cNvSpPr>
              <a:spLocks/>
            </p:cNvSpPr>
            <p:nvPr/>
          </p:nvSpPr>
          <p:spPr bwMode="auto">
            <a:xfrm>
              <a:off x="2468" y="1685"/>
              <a:ext cx="56" cy="55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498"/>
            <p:cNvSpPr>
              <a:spLocks/>
            </p:cNvSpPr>
            <p:nvPr/>
          </p:nvSpPr>
          <p:spPr bwMode="auto">
            <a:xfrm>
              <a:off x="2653" y="1685"/>
              <a:ext cx="55" cy="55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Freeform 499"/>
            <p:cNvSpPr>
              <a:spLocks/>
            </p:cNvSpPr>
            <p:nvPr/>
          </p:nvSpPr>
          <p:spPr bwMode="auto">
            <a:xfrm>
              <a:off x="2847" y="1685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500"/>
            <p:cNvSpPr>
              <a:spLocks/>
            </p:cNvSpPr>
            <p:nvPr/>
          </p:nvSpPr>
          <p:spPr bwMode="auto">
            <a:xfrm>
              <a:off x="3031" y="2423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28 w 5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501"/>
            <p:cNvSpPr>
              <a:spLocks/>
            </p:cNvSpPr>
            <p:nvPr/>
          </p:nvSpPr>
          <p:spPr bwMode="auto">
            <a:xfrm>
              <a:off x="3225" y="2331"/>
              <a:ext cx="56" cy="55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Freeform 502"/>
            <p:cNvSpPr>
              <a:spLocks/>
            </p:cNvSpPr>
            <p:nvPr/>
          </p:nvSpPr>
          <p:spPr bwMode="auto">
            <a:xfrm>
              <a:off x="3410" y="1436"/>
              <a:ext cx="55" cy="55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Freeform 503"/>
            <p:cNvSpPr>
              <a:spLocks/>
            </p:cNvSpPr>
            <p:nvPr/>
          </p:nvSpPr>
          <p:spPr bwMode="auto">
            <a:xfrm>
              <a:off x="3604" y="1436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Rectangle 504"/>
            <p:cNvSpPr>
              <a:spLocks noChangeArrowheads="1"/>
            </p:cNvSpPr>
            <p:nvPr/>
          </p:nvSpPr>
          <p:spPr bwMode="auto">
            <a:xfrm>
              <a:off x="548" y="2755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0</a:t>
              </a:r>
              <a:endParaRPr lang="fr-FR" altLang="en-US" sz="2400"/>
            </a:p>
          </p:txBody>
        </p:sp>
        <p:sp>
          <p:nvSpPr>
            <p:cNvPr id="73" name="Rectangle 505"/>
            <p:cNvSpPr>
              <a:spLocks noChangeArrowheads="1"/>
            </p:cNvSpPr>
            <p:nvPr/>
          </p:nvSpPr>
          <p:spPr bwMode="auto">
            <a:xfrm>
              <a:off x="438" y="2515"/>
              <a:ext cx="16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500</a:t>
              </a:r>
              <a:endParaRPr lang="fr-FR" altLang="en-US" sz="2400"/>
            </a:p>
          </p:txBody>
        </p:sp>
        <p:sp>
          <p:nvSpPr>
            <p:cNvPr id="74" name="Rectangle 506"/>
            <p:cNvSpPr>
              <a:spLocks noChangeArrowheads="1"/>
            </p:cNvSpPr>
            <p:nvPr/>
          </p:nvSpPr>
          <p:spPr bwMode="auto">
            <a:xfrm>
              <a:off x="382" y="2276"/>
              <a:ext cx="2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1000</a:t>
              </a:r>
              <a:endParaRPr lang="fr-FR" altLang="en-US" sz="2400"/>
            </a:p>
          </p:txBody>
        </p:sp>
        <p:sp>
          <p:nvSpPr>
            <p:cNvPr id="75" name="Rectangle 507"/>
            <p:cNvSpPr>
              <a:spLocks noChangeArrowheads="1"/>
            </p:cNvSpPr>
            <p:nvPr/>
          </p:nvSpPr>
          <p:spPr bwMode="auto">
            <a:xfrm>
              <a:off x="382" y="2036"/>
              <a:ext cx="2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1500</a:t>
              </a:r>
              <a:endParaRPr lang="fr-FR" altLang="en-US" sz="2400"/>
            </a:p>
          </p:txBody>
        </p:sp>
        <p:sp>
          <p:nvSpPr>
            <p:cNvPr id="76" name="Rectangle 508"/>
            <p:cNvSpPr>
              <a:spLocks noChangeArrowheads="1"/>
            </p:cNvSpPr>
            <p:nvPr/>
          </p:nvSpPr>
          <p:spPr bwMode="auto">
            <a:xfrm>
              <a:off x="382" y="1805"/>
              <a:ext cx="2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2000</a:t>
              </a:r>
              <a:endParaRPr lang="fr-FR" altLang="en-US" sz="2400"/>
            </a:p>
          </p:txBody>
        </p:sp>
        <p:sp>
          <p:nvSpPr>
            <p:cNvPr id="77" name="Rectangle 509"/>
            <p:cNvSpPr>
              <a:spLocks noChangeArrowheads="1"/>
            </p:cNvSpPr>
            <p:nvPr/>
          </p:nvSpPr>
          <p:spPr bwMode="auto">
            <a:xfrm>
              <a:off x="382" y="1565"/>
              <a:ext cx="2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2500</a:t>
              </a:r>
              <a:endParaRPr lang="fr-FR" altLang="en-US" sz="2400"/>
            </a:p>
          </p:txBody>
        </p:sp>
        <p:sp>
          <p:nvSpPr>
            <p:cNvPr id="78" name="Rectangle 510"/>
            <p:cNvSpPr>
              <a:spLocks noChangeArrowheads="1"/>
            </p:cNvSpPr>
            <p:nvPr/>
          </p:nvSpPr>
          <p:spPr bwMode="auto">
            <a:xfrm>
              <a:off x="382" y="1325"/>
              <a:ext cx="2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3000</a:t>
              </a:r>
              <a:endParaRPr lang="fr-FR" altLang="en-US" sz="2400"/>
            </a:p>
          </p:txBody>
        </p:sp>
        <p:sp>
          <p:nvSpPr>
            <p:cNvPr id="79" name="Rectangle 511"/>
            <p:cNvSpPr>
              <a:spLocks noChangeArrowheads="1"/>
            </p:cNvSpPr>
            <p:nvPr/>
          </p:nvSpPr>
          <p:spPr bwMode="auto">
            <a:xfrm>
              <a:off x="382" y="1085"/>
              <a:ext cx="2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3500</a:t>
              </a:r>
              <a:endParaRPr lang="fr-FR" altLang="en-US" sz="2400"/>
            </a:p>
          </p:txBody>
        </p:sp>
        <p:sp>
          <p:nvSpPr>
            <p:cNvPr id="80" name="Rectangle 512"/>
            <p:cNvSpPr>
              <a:spLocks noChangeArrowheads="1"/>
            </p:cNvSpPr>
            <p:nvPr/>
          </p:nvSpPr>
          <p:spPr bwMode="auto">
            <a:xfrm>
              <a:off x="761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</a:t>
              </a:r>
              <a:endParaRPr lang="fr-FR" altLang="en-US" sz="2400"/>
            </a:p>
          </p:txBody>
        </p:sp>
        <p:sp>
          <p:nvSpPr>
            <p:cNvPr id="81" name="Rectangle 513"/>
            <p:cNvSpPr>
              <a:spLocks noChangeArrowheads="1"/>
            </p:cNvSpPr>
            <p:nvPr/>
          </p:nvSpPr>
          <p:spPr bwMode="auto">
            <a:xfrm>
              <a:off x="954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2</a:t>
              </a:r>
              <a:endParaRPr lang="fr-FR" altLang="en-US" sz="2400"/>
            </a:p>
          </p:txBody>
        </p:sp>
        <p:sp>
          <p:nvSpPr>
            <p:cNvPr id="82" name="Rectangle 514"/>
            <p:cNvSpPr>
              <a:spLocks noChangeArrowheads="1"/>
            </p:cNvSpPr>
            <p:nvPr/>
          </p:nvSpPr>
          <p:spPr bwMode="auto">
            <a:xfrm>
              <a:off x="1139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3</a:t>
              </a:r>
              <a:endParaRPr lang="fr-FR" altLang="en-US" sz="2400"/>
            </a:p>
          </p:txBody>
        </p:sp>
        <p:sp>
          <p:nvSpPr>
            <p:cNvPr id="83" name="Rectangle 515"/>
            <p:cNvSpPr>
              <a:spLocks noChangeArrowheads="1"/>
            </p:cNvSpPr>
            <p:nvPr/>
          </p:nvSpPr>
          <p:spPr bwMode="auto">
            <a:xfrm>
              <a:off x="1333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4</a:t>
              </a:r>
              <a:endParaRPr lang="fr-FR" altLang="en-US" sz="2400"/>
            </a:p>
          </p:txBody>
        </p:sp>
        <p:sp>
          <p:nvSpPr>
            <p:cNvPr id="84" name="Rectangle 516"/>
            <p:cNvSpPr>
              <a:spLocks noChangeArrowheads="1"/>
            </p:cNvSpPr>
            <p:nvPr/>
          </p:nvSpPr>
          <p:spPr bwMode="auto">
            <a:xfrm>
              <a:off x="1518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5</a:t>
              </a:r>
              <a:endParaRPr lang="fr-FR" altLang="en-US" sz="2400"/>
            </a:p>
          </p:txBody>
        </p:sp>
        <p:sp>
          <p:nvSpPr>
            <p:cNvPr id="85" name="Rectangle 517"/>
            <p:cNvSpPr>
              <a:spLocks noChangeArrowheads="1"/>
            </p:cNvSpPr>
            <p:nvPr/>
          </p:nvSpPr>
          <p:spPr bwMode="auto">
            <a:xfrm>
              <a:off x="1711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6</a:t>
              </a:r>
              <a:endParaRPr lang="fr-FR" altLang="en-US" sz="2400"/>
            </a:p>
          </p:txBody>
        </p:sp>
        <p:sp>
          <p:nvSpPr>
            <p:cNvPr id="86" name="Rectangle 518"/>
            <p:cNvSpPr>
              <a:spLocks noChangeArrowheads="1"/>
            </p:cNvSpPr>
            <p:nvPr/>
          </p:nvSpPr>
          <p:spPr bwMode="auto">
            <a:xfrm>
              <a:off x="1896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7</a:t>
              </a:r>
              <a:endParaRPr lang="fr-FR" altLang="en-US" sz="2400"/>
            </a:p>
          </p:txBody>
        </p:sp>
        <p:sp>
          <p:nvSpPr>
            <p:cNvPr id="87" name="Rectangle 519"/>
            <p:cNvSpPr>
              <a:spLocks noChangeArrowheads="1"/>
            </p:cNvSpPr>
            <p:nvPr/>
          </p:nvSpPr>
          <p:spPr bwMode="auto">
            <a:xfrm>
              <a:off x="2090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8</a:t>
              </a:r>
              <a:endParaRPr lang="fr-FR" altLang="en-US" sz="2400"/>
            </a:p>
          </p:txBody>
        </p:sp>
        <p:sp>
          <p:nvSpPr>
            <p:cNvPr id="88" name="Rectangle 520"/>
            <p:cNvSpPr>
              <a:spLocks noChangeArrowheads="1"/>
            </p:cNvSpPr>
            <p:nvPr/>
          </p:nvSpPr>
          <p:spPr bwMode="auto">
            <a:xfrm>
              <a:off x="2274" y="2931"/>
              <a:ext cx="5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9</a:t>
              </a:r>
              <a:endParaRPr lang="fr-FR" altLang="en-US" sz="2400"/>
            </a:p>
          </p:txBody>
        </p:sp>
        <p:sp>
          <p:nvSpPr>
            <p:cNvPr id="89" name="Rectangle 521"/>
            <p:cNvSpPr>
              <a:spLocks noChangeArrowheads="1"/>
            </p:cNvSpPr>
            <p:nvPr/>
          </p:nvSpPr>
          <p:spPr bwMode="auto">
            <a:xfrm>
              <a:off x="2441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10</a:t>
              </a:r>
              <a:endParaRPr lang="fr-FR" altLang="en-US" sz="2400"/>
            </a:p>
          </p:txBody>
        </p:sp>
        <p:sp>
          <p:nvSpPr>
            <p:cNvPr id="90" name="Rectangle 522"/>
            <p:cNvSpPr>
              <a:spLocks noChangeArrowheads="1"/>
            </p:cNvSpPr>
            <p:nvPr/>
          </p:nvSpPr>
          <p:spPr bwMode="auto">
            <a:xfrm>
              <a:off x="2625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11</a:t>
              </a:r>
              <a:endParaRPr lang="fr-FR" altLang="en-US" sz="2400"/>
            </a:p>
          </p:txBody>
        </p:sp>
        <p:sp>
          <p:nvSpPr>
            <p:cNvPr id="91" name="Rectangle 523"/>
            <p:cNvSpPr>
              <a:spLocks noChangeArrowheads="1"/>
            </p:cNvSpPr>
            <p:nvPr/>
          </p:nvSpPr>
          <p:spPr bwMode="auto">
            <a:xfrm>
              <a:off x="2819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12</a:t>
              </a:r>
              <a:endParaRPr lang="fr-FR" altLang="en-US" sz="2400"/>
            </a:p>
          </p:txBody>
        </p:sp>
        <p:sp>
          <p:nvSpPr>
            <p:cNvPr id="92" name="Rectangle 524"/>
            <p:cNvSpPr>
              <a:spLocks noChangeArrowheads="1"/>
            </p:cNvSpPr>
            <p:nvPr/>
          </p:nvSpPr>
          <p:spPr bwMode="auto">
            <a:xfrm>
              <a:off x="3004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13</a:t>
              </a:r>
              <a:endParaRPr lang="fr-FR" altLang="en-US" sz="2400"/>
            </a:p>
          </p:txBody>
        </p:sp>
        <p:sp>
          <p:nvSpPr>
            <p:cNvPr id="93" name="Rectangle 525"/>
            <p:cNvSpPr>
              <a:spLocks noChangeArrowheads="1"/>
            </p:cNvSpPr>
            <p:nvPr/>
          </p:nvSpPr>
          <p:spPr bwMode="auto">
            <a:xfrm>
              <a:off x="3198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14</a:t>
              </a:r>
              <a:endParaRPr lang="fr-FR" altLang="en-US" sz="2400"/>
            </a:p>
          </p:txBody>
        </p:sp>
        <p:sp>
          <p:nvSpPr>
            <p:cNvPr id="94" name="Rectangle 526"/>
            <p:cNvSpPr>
              <a:spLocks noChangeArrowheads="1"/>
            </p:cNvSpPr>
            <p:nvPr/>
          </p:nvSpPr>
          <p:spPr bwMode="auto">
            <a:xfrm>
              <a:off x="3382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15</a:t>
              </a:r>
              <a:endParaRPr lang="fr-FR" altLang="en-US" sz="2400"/>
            </a:p>
          </p:txBody>
        </p:sp>
        <p:sp>
          <p:nvSpPr>
            <p:cNvPr id="95" name="Rectangle 527"/>
            <p:cNvSpPr>
              <a:spLocks noChangeArrowheads="1"/>
            </p:cNvSpPr>
            <p:nvPr/>
          </p:nvSpPr>
          <p:spPr bwMode="auto">
            <a:xfrm>
              <a:off x="3576" y="2931"/>
              <a:ext cx="1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16</a:t>
              </a:r>
              <a:endParaRPr lang="fr-FR" altLang="en-US" sz="2400"/>
            </a:p>
          </p:txBody>
        </p:sp>
        <p:sp>
          <p:nvSpPr>
            <p:cNvPr id="96" name="Rectangle 528"/>
            <p:cNvSpPr>
              <a:spLocks noChangeArrowheads="1"/>
            </p:cNvSpPr>
            <p:nvPr/>
          </p:nvSpPr>
          <p:spPr bwMode="auto">
            <a:xfrm>
              <a:off x="2081" y="3143"/>
              <a:ext cx="2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800" b="1">
                  <a:solidFill>
                    <a:srgbClr val="000000"/>
                  </a:solidFill>
                </a:rPr>
                <a:t>tugs</a:t>
              </a:r>
              <a:endParaRPr lang="fr-FR" altLang="en-US" sz="1800" b="1"/>
            </a:p>
          </p:txBody>
        </p:sp>
        <p:sp>
          <p:nvSpPr>
            <p:cNvPr id="97" name="Rectangle 529"/>
            <p:cNvSpPr>
              <a:spLocks noChangeArrowheads="1"/>
            </p:cNvSpPr>
            <p:nvPr/>
          </p:nvSpPr>
          <p:spPr bwMode="auto">
            <a:xfrm rot="-5400000">
              <a:off x="-55" y="2012"/>
              <a:ext cx="6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800" b="1">
                  <a:solidFill>
                    <a:srgbClr val="000000"/>
                  </a:solidFill>
                </a:rPr>
                <a:t>Power (kW)</a:t>
              </a:r>
              <a:endParaRPr lang="fr-FR" altLang="en-US" sz="1800" b="1"/>
            </a:p>
          </p:txBody>
        </p:sp>
        <p:sp>
          <p:nvSpPr>
            <p:cNvPr id="98" name="Rectangle 530"/>
            <p:cNvSpPr>
              <a:spLocks noChangeArrowheads="1"/>
            </p:cNvSpPr>
            <p:nvPr/>
          </p:nvSpPr>
          <p:spPr bwMode="auto">
            <a:xfrm>
              <a:off x="480" y="3070"/>
              <a:ext cx="776" cy="39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99" name="Oval 531"/>
            <p:cNvSpPr>
              <a:spLocks noChangeArrowheads="1"/>
            </p:cNvSpPr>
            <p:nvPr/>
          </p:nvSpPr>
          <p:spPr bwMode="auto">
            <a:xfrm>
              <a:off x="576" y="3166"/>
              <a:ext cx="55" cy="55"/>
            </a:xfrm>
            <a:prstGeom prst="ellipse">
              <a:avLst/>
            </a:prstGeom>
            <a:solidFill>
              <a:srgbClr val="808080"/>
            </a:solidFill>
            <a:ln w="142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00" name="Rectangle 532"/>
            <p:cNvSpPr>
              <a:spLocks noChangeArrowheads="1"/>
            </p:cNvSpPr>
            <p:nvPr/>
          </p:nvSpPr>
          <p:spPr bwMode="auto">
            <a:xfrm>
              <a:off x="720" y="3118"/>
              <a:ext cx="38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installed </a:t>
              </a:r>
              <a:endParaRPr lang="fr-FR" altLang="en-US" sz="2400"/>
            </a:p>
          </p:txBody>
        </p:sp>
        <p:sp>
          <p:nvSpPr>
            <p:cNvPr id="101" name="Freeform 533"/>
            <p:cNvSpPr>
              <a:spLocks/>
            </p:cNvSpPr>
            <p:nvPr/>
          </p:nvSpPr>
          <p:spPr bwMode="auto">
            <a:xfrm>
              <a:off x="576" y="3350"/>
              <a:ext cx="55" cy="56"/>
            </a:xfrm>
            <a:custGeom>
              <a:avLst/>
              <a:gdLst>
                <a:gd name="T0" fmla="*/ 27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27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27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Rectangle 534"/>
            <p:cNvSpPr>
              <a:spLocks noChangeArrowheads="1"/>
            </p:cNvSpPr>
            <p:nvPr/>
          </p:nvSpPr>
          <p:spPr bwMode="auto">
            <a:xfrm>
              <a:off x="720" y="3310"/>
              <a:ext cx="20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 Narrow" pitchFamily="34" charset="0"/>
                <a:buChar char="–"/>
                <a:defRPr sz="2000">
                  <a:solidFill>
                    <a:srgbClr val="72797F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18C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500">
                  <a:solidFill>
                    <a:srgbClr val="000000"/>
                  </a:solidFill>
                </a:rPr>
                <a:t>ANN</a:t>
              </a:r>
              <a:endParaRPr lang="fr-FR" altLang="en-US" sz="2400"/>
            </a:p>
          </p:txBody>
        </p:sp>
      </p:grpSp>
      <p:sp>
        <p:nvSpPr>
          <p:cNvPr id="103" name="Text Box 535"/>
          <p:cNvSpPr txBox="1">
            <a:spLocks noChangeArrowheads="1"/>
          </p:cNvSpPr>
          <p:nvPr/>
        </p:nvSpPr>
        <p:spPr bwMode="auto">
          <a:xfrm>
            <a:off x="6660232" y="2009775"/>
            <a:ext cx="233589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b="1" dirty="0">
                <a:latin typeface="+mj-lt"/>
              </a:rPr>
              <a:t> tugs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latin typeface="+mj-lt"/>
              </a:rPr>
              <a:t> semi-planing boats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latin typeface="+mj-lt"/>
              </a:rPr>
              <a:t> fishing boats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n-US" altLang="en-US" sz="1600" dirty="0">
                <a:latin typeface="+mj-lt"/>
              </a:rPr>
              <a:t> ...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endParaRPr lang="de-DE" alt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Navigator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39</a:t>
            </a:fld>
            <a:endParaRPr lang="de-DE" sz="1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rot="-164475">
            <a:off x="5883268" y="983919"/>
            <a:ext cx="3233737" cy="3721100"/>
            <a:chOff x="3424" y="88"/>
            <a:chExt cx="2219" cy="234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 flipH="1">
              <a:off x="3424" y="88"/>
              <a:ext cx="2118" cy="2344"/>
              <a:chOff x="3620" y="587"/>
              <a:chExt cx="2118" cy="2344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4642" y="687"/>
                <a:ext cx="48" cy="103"/>
              </a:xfrm>
              <a:custGeom>
                <a:avLst/>
                <a:gdLst>
                  <a:gd name="T0" fmla="*/ 0 w 47"/>
                  <a:gd name="T1" fmla="*/ 152 h 101"/>
                  <a:gd name="T2" fmla="*/ 17 w 47"/>
                  <a:gd name="T3" fmla="*/ 160 h 101"/>
                  <a:gd name="T4" fmla="*/ 71 w 47"/>
                  <a:gd name="T5" fmla="*/ 5 h 101"/>
                  <a:gd name="T6" fmla="*/ 55 w 47"/>
                  <a:gd name="T7" fmla="*/ 0 h 101"/>
                  <a:gd name="T8" fmla="*/ 0 w 47"/>
                  <a:gd name="T9" fmla="*/ 152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1"/>
                  <a:gd name="T17" fmla="*/ 47 w 47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1">
                    <a:moveTo>
                      <a:pt x="0" y="96"/>
                    </a:moveTo>
                    <a:lnTo>
                      <a:pt x="17" y="101"/>
                    </a:lnTo>
                    <a:lnTo>
                      <a:pt x="47" y="5"/>
                    </a:lnTo>
                    <a:lnTo>
                      <a:pt x="31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20" y="587"/>
                <a:ext cx="2118" cy="2344"/>
                <a:chOff x="3620" y="270"/>
                <a:chExt cx="2118" cy="2344"/>
              </a:xfrm>
            </p:grpSpPr>
            <p:sp>
              <p:nvSpPr>
                <p:cNvPr id="32" name="Freeform 8"/>
                <p:cNvSpPr>
                  <a:spLocks/>
                </p:cNvSpPr>
                <p:nvPr/>
              </p:nvSpPr>
              <p:spPr bwMode="auto">
                <a:xfrm>
                  <a:off x="4349" y="2374"/>
                  <a:ext cx="28" cy="90"/>
                </a:xfrm>
                <a:custGeom>
                  <a:avLst/>
                  <a:gdLst>
                    <a:gd name="T0" fmla="*/ 17 w 28"/>
                    <a:gd name="T1" fmla="*/ 0 h 87"/>
                    <a:gd name="T2" fmla="*/ 0 w 28"/>
                    <a:gd name="T3" fmla="*/ 2 h 87"/>
                    <a:gd name="T4" fmla="*/ 11 w 28"/>
                    <a:gd name="T5" fmla="*/ 194 h 87"/>
                    <a:gd name="T6" fmla="*/ 28 w 28"/>
                    <a:gd name="T7" fmla="*/ 188 h 87"/>
                    <a:gd name="T8" fmla="*/ 17 w 28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"/>
                    <a:gd name="T16" fmla="*/ 0 h 87"/>
                    <a:gd name="T17" fmla="*/ 28 w 28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" h="87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1" y="87"/>
                      </a:lnTo>
                      <a:lnTo>
                        <a:pt x="28" y="8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3" name="Group 9"/>
                <p:cNvGrpSpPr>
                  <a:grpSpLocks/>
                </p:cNvGrpSpPr>
                <p:nvPr/>
              </p:nvGrpSpPr>
              <p:grpSpPr bwMode="auto">
                <a:xfrm>
                  <a:off x="3620" y="270"/>
                  <a:ext cx="2118" cy="2344"/>
                  <a:chOff x="3620" y="270"/>
                  <a:chExt cx="2118" cy="2344"/>
                </a:xfrm>
              </p:grpSpPr>
              <p:sp>
                <p:nvSpPr>
                  <p:cNvPr id="34" name="Freeform 10"/>
                  <p:cNvSpPr>
                    <a:spLocks/>
                  </p:cNvSpPr>
                  <p:nvPr/>
                </p:nvSpPr>
                <p:spPr bwMode="auto">
                  <a:xfrm>
                    <a:off x="3923" y="2428"/>
                    <a:ext cx="34" cy="95"/>
                  </a:xfrm>
                  <a:custGeom>
                    <a:avLst/>
                    <a:gdLst>
                      <a:gd name="T0" fmla="*/ 34 w 34"/>
                      <a:gd name="T1" fmla="*/ 3 h 93"/>
                      <a:gd name="T2" fmla="*/ 16 w 34"/>
                      <a:gd name="T3" fmla="*/ 0 h 93"/>
                      <a:gd name="T4" fmla="*/ 0 w 34"/>
                      <a:gd name="T5" fmla="*/ 148 h 93"/>
                      <a:gd name="T6" fmla="*/ 19 w 34"/>
                      <a:gd name="T7" fmla="*/ 153 h 93"/>
                      <a:gd name="T8" fmla="*/ 34 w 34"/>
                      <a:gd name="T9" fmla="*/ 3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93"/>
                      <a:gd name="T17" fmla="*/ 34 w 34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93">
                        <a:moveTo>
                          <a:pt x="34" y="3"/>
                        </a:moveTo>
                        <a:lnTo>
                          <a:pt x="16" y="0"/>
                        </a:lnTo>
                        <a:lnTo>
                          <a:pt x="0" y="90"/>
                        </a:lnTo>
                        <a:lnTo>
                          <a:pt x="19" y="93"/>
                        </a:lnTo>
                        <a:lnTo>
                          <a:pt x="3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620" y="270"/>
                    <a:ext cx="2118" cy="2344"/>
                    <a:chOff x="3628" y="119"/>
                    <a:chExt cx="2118" cy="2344"/>
                  </a:xfrm>
                </p:grpSpPr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742" y="2270"/>
                      <a:ext cx="59" cy="103"/>
                    </a:xfrm>
                    <a:custGeom>
                      <a:avLst/>
                      <a:gdLst>
                        <a:gd name="T0" fmla="*/ 128 w 57"/>
                        <a:gd name="T1" fmla="*/ 7 h 100"/>
                        <a:gd name="T2" fmla="*/ 88 w 57"/>
                        <a:gd name="T3" fmla="*/ 0 h 100"/>
                        <a:gd name="T4" fmla="*/ 0 w 57"/>
                        <a:gd name="T5" fmla="*/ 186 h 100"/>
                        <a:gd name="T6" fmla="*/ 41 w 57"/>
                        <a:gd name="T7" fmla="*/ 203 h 100"/>
                        <a:gd name="T8" fmla="*/ 128 w 57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57" y="7"/>
                          </a:moveTo>
                          <a:lnTo>
                            <a:pt x="39" y="0"/>
                          </a:lnTo>
                          <a:lnTo>
                            <a:pt x="0" y="92"/>
                          </a:lnTo>
                          <a:lnTo>
                            <a:pt x="17" y="100"/>
                          </a:lnTo>
                          <a:lnTo>
                            <a:pt x="57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3698" y="2265"/>
                      <a:ext cx="58" cy="103"/>
                    </a:xfrm>
                    <a:custGeom>
                      <a:avLst/>
                      <a:gdLst>
                        <a:gd name="T0" fmla="*/ 128 w 56"/>
                        <a:gd name="T1" fmla="*/ 7 h 100"/>
                        <a:gd name="T2" fmla="*/ 94 w 56"/>
                        <a:gd name="T3" fmla="*/ 0 h 100"/>
                        <a:gd name="T4" fmla="*/ 0 w 56"/>
                        <a:gd name="T5" fmla="*/ 188 h 100"/>
                        <a:gd name="T6" fmla="*/ 40 w 56"/>
                        <a:gd name="T7" fmla="*/ 203 h 100"/>
                        <a:gd name="T8" fmla="*/ 128 w 56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100"/>
                        <a:gd name="T17" fmla="*/ 56 w 56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100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100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656" y="2259"/>
                      <a:ext cx="58" cy="102"/>
                    </a:xfrm>
                    <a:custGeom>
                      <a:avLst/>
                      <a:gdLst>
                        <a:gd name="T0" fmla="*/ 128 w 56"/>
                        <a:gd name="T1" fmla="*/ 7 h 99"/>
                        <a:gd name="T2" fmla="*/ 94 w 56"/>
                        <a:gd name="T3" fmla="*/ 0 h 99"/>
                        <a:gd name="T4" fmla="*/ 0 w 56"/>
                        <a:gd name="T5" fmla="*/ 190 h 99"/>
                        <a:gd name="T6" fmla="*/ 40 w 56"/>
                        <a:gd name="T7" fmla="*/ 202 h 99"/>
                        <a:gd name="T8" fmla="*/ 128 w 56"/>
                        <a:gd name="T9" fmla="*/ 7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9"/>
                        <a:gd name="T17" fmla="*/ 56 w 56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9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99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3976" y="2274"/>
                      <a:ext cx="34" cy="97"/>
                    </a:xfrm>
                    <a:custGeom>
                      <a:avLst/>
                      <a:gdLst>
                        <a:gd name="T0" fmla="*/ 64 w 33"/>
                        <a:gd name="T1" fmla="*/ 3 h 95"/>
                        <a:gd name="T2" fmla="*/ 16 w 33"/>
                        <a:gd name="T3" fmla="*/ 0 h 95"/>
                        <a:gd name="T4" fmla="*/ 0 w 33"/>
                        <a:gd name="T5" fmla="*/ 150 h 95"/>
                        <a:gd name="T6" fmla="*/ 41 w 33"/>
                        <a:gd name="T7" fmla="*/ 155 h 95"/>
                        <a:gd name="T8" fmla="*/ 64 w 33"/>
                        <a:gd name="T9" fmla="*/ 3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5"/>
                        <a:gd name="T17" fmla="*/ 33 w 33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5">
                          <a:moveTo>
                            <a:pt x="33" y="3"/>
                          </a:moveTo>
                          <a:lnTo>
                            <a:pt x="16" y="0"/>
                          </a:lnTo>
                          <a:lnTo>
                            <a:pt x="0" y="92"/>
                          </a:lnTo>
                          <a:lnTo>
                            <a:pt x="17" y="95"/>
                          </a:lnTo>
                          <a:lnTo>
                            <a:pt x="33" y="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3884" y="2281"/>
                      <a:ext cx="41" cy="96"/>
                    </a:xfrm>
                    <a:custGeom>
                      <a:avLst/>
                      <a:gdLst>
                        <a:gd name="T0" fmla="*/ 67 w 40"/>
                        <a:gd name="T1" fmla="*/ 4 h 94"/>
                        <a:gd name="T2" fmla="*/ 47 w 40"/>
                        <a:gd name="T3" fmla="*/ 0 h 94"/>
                        <a:gd name="T4" fmla="*/ 0 w 40"/>
                        <a:gd name="T5" fmla="*/ 148 h 94"/>
                        <a:gd name="T6" fmla="*/ 17 w 40"/>
                        <a:gd name="T7" fmla="*/ 154 h 94"/>
                        <a:gd name="T8" fmla="*/ 67 w 40"/>
                        <a:gd name="T9" fmla="*/ 4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4"/>
                        <a:gd name="T17" fmla="*/ 40 w 40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4">
                          <a:moveTo>
                            <a:pt x="40" y="4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7" y="94"/>
                          </a:lnTo>
                          <a:lnTo>
                            <a:pt x="40" y="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839" y="2277"/>
                      <a:ext cx="42" cy="97"/>
                    </a:xfrm>
                    <a:custGeom>
                      <a:avLst/>
                      <a:gdLst>
                        <a:gd name="T0" fmla="*/ 68 w 41"/>
                        <a:gd name="T1" fmla="*/ 5 h 95"/>
                        <a:gd name="T2" fmla="*/ 47 w 41"/>
                        <a:gd name="T3" fmla="*/ 0 h 95"/>
                        <a:gd name="T4" fmla="*/ 0 w 41"/>
                        <a:gd name="T5" fmla="*/ 147 h 95"/>
                        <a:gd name="T6" fmla="*/ 19 w 41"/>
                        <a:gd name="T7" fmla="*/ 155 h 95"/>
                        <a:gd name="T8" fmla="*/ 68 w 41"/>
                        <a:gd name="T9" fmla="*/ 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1"/>
                        <a:gd name="T16" fmla="*/ 0 h 95"/>
                        <a:gd name="T17" fmla="*/ 41 w 4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1" h="95">
                          <a:moveTo>
                            <a:pt x="41" y="5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9" y="95"/>
                          </a:lnTo>
                          <a:lnTo>
                            <a:pt x="41" y="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19" y="2255"/>
                      <a:ext cx="21" cy="95"/>
                    </a:xfrm>
                    <a:custGeom>
                      <a:avLst/>
                      <a:gdLst>
                        <a:gd name="T0" fmla="*/ 57 w 20"/>
                        <a:gd name="T1" fmla="*/ 0 h 92"/>
                        <a:gd name="T2" fmla="*/ 0 w 20"/>
                        <a:gd name="T3" fmla="*/ 0 h 92"/>
                        <a:gd name="T4" fmla="*/ 1 w 20"/>
                        <a:gd name="T5" fmla="*/ 197 h 92"/>
                        <a:gd name="T6" fmla="*/ 60 w 20"/>
                        <a:gd name="T7" fmla="*/ 195 h 92"/>
                        <a:gd name="T8" fmla="*/ 57 w 20"/>
                        <a:gd name="T9" fmla="*/ 0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92"/>
                        <a:gd name="T17" fmla="*/ 20 w 20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92">
                          <a:moveTo>
                            <a:pt x="19" y="0"/>
                          </a:moveTo>
                          <a:lnTo>
                            <a:pt x="0" y="0"/>
                          </a:lnTo>
                          <a:lnTo>
                            <a:pt x="1" y="92"/>
                          </a:lnTo>
                          <a:lnTo>
                            <a:pt x="20" y="9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173" y="2258"/>
                      <a:ext cx="18" cy="96"/>
                    </a:xfrm>
                    <a:custGeom>
                      <a:avLst/>
                      <a:gdLst>
                        <a:gd name="T0" fmla="*/ 17 w 18"/>
                        <a:gd name="T1" fmla="*/ 0 h 93"/>
                        <a:gd name="T2" fmla="*/ 0 w 18"/>
                        <a:gd name="T3" fmla="*/ 0 h 93"/>
                        <a:gd name="T4" fmla="*/ 0 w 18"/>
                        <a:gd name="T5" fmla="*/ 197 h 93"/>
                        <a:gd name="T6" fmla="*/ 18 w 18"/>
                        <a:gd name="T7" fmla="*/ 197 h 93"/>
                        <a:gd name="T8" fmla="*/ 17 w 18"/>
                        <a:gd name="T9" fmla="*/ 0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93"/>
                        <a:gd name="T17" fmla="*/ 18 w 18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93">
                          <a:moveTo>
                            <a:pt x="17" y="0"/>
                          </a:moveTo>
                          <a:lnTo>
                            <a:pt x="0" y="0"/>
                          </a:lnTo>
                          <a:lnTo>
                            <a:pt x="0" y="93"/>
                          </a:lnTo>
                          <a:lnTo>
                            <a:pt x="18" y="9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124" y="2264"/>
                      <a:ext cx="24" cy="97"/>
                    </a:xfrm>
                    <a:custGeom>
                      <a:avLst/>
                      <a:gdLst>
                        <a:gd name="T0" fmla="*/ 24 w 24"/>
                        <a:gd name="T1" fmla="*/ 1 h 94"/>
                        <a:gd name="T2" fmla="*/ 5 w 24"/>
                        <a:gd name="T3" fmla="*/ 0 h 94"/>
                        <a:gd name="T4" fmla="*/ 0 w 24"/>
                        <a:gd name="T5" fmla="*/ 197 h 94"/>
                        <a:gd name="T6" fmla="*/ 19 w 24"/>
                        <a:gd name="T7" fmla="*/ 198 h 94"/>
                        <a:gd name="T8" fmla="*/ 24 w 24"/>
                        <a:gd name="T9" fmla="*/ 1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94"/>
                        <a:gd name="T17" fmla="*/ 24 w 24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94">
                          <a:moveTo>
                            <a:pt x="24" y="1"/>
                          </a:moveTo>
                          <a:lnTo>
                            <a:pt x="5" y="0"/>
                          </a:lnTo>
                          <a:lnTo>
                            <a:pt x="0" y="93"/>
                          </a:lnTo>
                          <a:lnTo>
                            <a:pt x="19" y="94"/>
                          </a:lnTo>
                          <a:lnTo>
                            <a:pt x="24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073" y="2273"/>
                      <a:ext cx="27" cy="94"/>
                    </a:xfrm>
                    <a:custGeom>
                      <a:avLst/>
                      <a:gdLst>
                        <a:gd name="T0" fmla="*/ 61 w 26"/>
                        <a:gd name="T1" fmla="*/ 1 h 92"/>
                        <a:gd name="T2" fmla="*/ 9 w 26"/>
                        <a:gd name="T3" fmla="*/ 0 h 92"/>
                        <a:gd name="T4" fmla="*/ 0 w 26"/>
                        <a:gd name="T5" fmla="*/ 150 h 92"/>
                        <a:gd name="T6" fmla="*/ 43 w 26"/>
                        <a:gd name="T7" fmla="*/ 152 h 92"/>
                        <a:gd name="T8" fmla="*/ 61 w 26"/>
                        <a:gd name="T9" fmla="*/ 1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"/>
                        <a:gd name="T16" fmla="*/ 0 h 92"/>
                        <a:gd name="T17" fmla="*/ 26 w 26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" h="92">
                          <a:moveTo>
                            <a:pt x="26" y="1"/>
                          </a:moveTo>
                          <a:lnTo>
                            <a:pt x="9" y="0"/>
                          </a:lnTo>
                          <a:lnTo>
                            <a:pt x="0" y="91"/>
                          </a:lnTo>
                          <a:lnTo>
                            <a:pt x="17" y="92"/>
                          </a:lnTo>
                          <a:lnTo>
                            <a:pt x="26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43" y="2203"/>
                      <a:ext cx="35" cy="89"/>
                    </a:xfrm>
                    <a:custGeom>
                      <a:avLst/>
                      <a:gdLst>
                        <a:gd name="T0" fmla="*/ 41 w 34"/>
                        <a:gd name="T1" fmla="*/ 0 h 87"/>
                        <a:gd name="T2" fmla="*/ 0 w 34"/>
                        <a:gd name="T3" fmla="*/ 3 h 87"/>
                        <a:gd name="T4" fmla="*/ 41 w 34"/>
                        <a:gd name="T5" fmla="*/ 148 h 87"/>
                        <a:gd name="T6" fmla="*/ 64 w 34"/>
                        <a:gd name="T7" fmla="*/ 142 h 87"/>
                        <a:gd name="T8" fmla="*/ 41 w 34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87"/>
                        <a:gd name="T17" fmla="*/ 34 w 34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87">
                          <a:moveTo>
                            <a:pt x="17" y="0"/>
                          </a:moveTo>
                          <a:lnTo>
                            <a:pt x="0" y="3"/>
                          </a:lnTo>
                          <a:lnTo>
                            <a:pt x="17" y="87"/>
                          </a:lnTo>
                          <a:lnTo>
                            <a:pt x="34" y="8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399" y="2209"/>
                      <a:ext cx="31" cy="89"/>
                    </a:xfrm>
                    <a:custGeom>
                      <a:avLst/>
                      <a:gdLst>
                        <a:gd name="T0" fmla="*/ 42 w 30"/>
                        <a:gd name="T1" fmla="*/ 0 h 87"/>
                        <a:gd name="T2" fmla="*/ 0 w 30"/>
                        <a:gd name="T3" fmla="*/ 3 h 87"/>
                        <a:gd name="T4" fmla="*/ 11 w 30"/>
                        <a:gd name="T5" fmla="*/ 148 h 87"/>
                        <a:gd name="T6" fmla="*/ 63 w 30"/>
                        <a:gd name="T7" fmla="*/ 143 h 87"/>
                        <a:gd name="T8" fmla="*/ 42 w 30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87"/>
                        <a:gd name="T17" fmla="*/ 30 w 30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87">
                          <a:moveTo>
                            <a:pt x="18" y="0"/>
                          </a:moveTo>
                          <a:lnTo>
                            <a:pt x="0" y="3"/>
                          </a:lnTo>
                          <a:lnTo>
                            <a:pt x="11" y="87"/>
                          </a:lnTo>
                          <a:lnTo>
                            <a:pt x="30" y="8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307" y="2233"/>
                      <a:ext cx="29" cy="88"/>
                    </a:xfrm>
                    <a:custGeom>
                      <a:avLst/>
                      <a:gdLst>
                        <a:gd name="T0" fmla="*/ 44 w 28"/>
                        <a:gd name="T1" fmla="*/ 0 h 85"/>
                        <a:gd name="T2" fmla="*/ 0 w 28"/>
                        <a:gd name="T3" fmla="*/ 2 h 85"/>
                        <a:gd name="T4" fmla="*/ 9 w 28"/>
                        <a:gd name="T5" fmla="*/ 195 h 85"/>
                        <a:gd name="T6" fmla="*/ 62 w 28"/>
                        <a:gd name="T7" fmla="*/ 189 h 85"/>
                        <a:gd name="T8" fmla="*/ 44 w 28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8"/>
                        <a:gd name="T16" fmla="*/ 0 h 85"/>
                        <a:gd name="T17" fmla="*/ 28 w 28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8" h="85">
                          <a:moveTo>
                            <a:pt x="19" y="0"/>
                          </a:moveTo>
                          <a:lnTo>
                            <a:pt x="0" y="2"/>
                          </a:lnTo>
                          <a:lnTo>
                            <a:pt x="9" y="85"/>
                          </a:lnTo>
                          <a:lnTo>
                            <a:pt x="28" y="8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660" y="2111"/>
                      <a:ext cx="56" cy="88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8 h 85"/>
                        <a:gd name="T4" fmla="*/ 62 w 55"/>
                        <a:gd name="T5" fmla="*/ 195 h 85"/>
                        <a:gd name="T6" fmla="*/ 79 w 55"/>
                        <a:gd name="T7" fmla="*/ 176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8"/>
                          </a:lnTo>
                          <a:lnTo>
                            <a:pt x="38" y="85"/>
                          </a:lnTo>
                          <a:lnTo>
                            <a:pt x="55" y="76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615" y="2136"/>
                      <a:ext cx="54" cy="86"/>
                    </a:xfrm>
                    <a:custGeom>
                      <a:avLst/>
                      <a:gdLst>
                        <a:gd name="T0" fmla="*/ 15 w 53"/>
                        <a:gd name="T1" fmla="*/ 0 h 84"/>
                        <a:gd name="T2" fmla="*/ 0 w 53"/>
                        <a:gd name="T3" fmla="*/ 8 h 84"/>
                        <a:gd name="T4" fmla="*/ 62 w 53"/>
                        <a:gd name="T5" fmla="*/ 145 h 84"/>
                        <a:gd name="T6" fmla="*/ 77 w 53"/>
                        <a:gd name="T7" fmla="*/ 133 h 84"/>
                        <a:gd name="T8" fmla="*/ 15 w 53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3"/>
                        <a:gd name="T16" fmla="*/ 0 h 84"/>
                        <a:gd name="T17" fmla="*/ 53 w 53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3" h="84">
                          <a:moveTo>
                            <a:pt x="15" y="0"/>
                          </a:moveTo>
                          <a:lnTo>
                            <a:pt x="0" y="8"/>
                          </a:lnTo>
                          <a:lnTo>
                            <a:pt x="38" y="84"/>
                          </a:lnTo>
                          <a:lnTo>
                            <a:pt x="53" y="76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572" y="2151"/>
                      <a:ext cx="50" cy="87"/>
                    </a:xfrm>
                    <a:custGeom>
                      <a:avLst/>
                      <a:gdLst>
                        <a:gd name="T0" fmla="*/ 46 w 48"/>
                        <a:gd name="T1" fmla="*/ 0 h 84"/>
                        <a:gd name="T2" fmla="*/ 0 w 48"/>
                        <a:gd name="T3" fmla="*/ 7 h 84"/>
                        <a:gd name="T4" fmla="*/ 80 w 48"/>
                        <a:gd name="T5" fmla="*/ 194 h 84"/>
                        <a:gd name="T6" fmla="*/ 125 w 48"/>
                        <a:gd name="T7" fmla="*/ 178 h 84"/>
                        <a:gd name="T8" fmla="*/ 46 w 48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"/>
                        <a:gd name="T16" fmla="*/ 0 h 84"/>
                        <a:gd name="T17" fmla="*/ 48 w 48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" h="84">
                          <a:moveTo>
                            <a:pt x="17" y="0"/>
                          </a:moveTo>
                          <a:lnTo>
                            <a:pt x="0" y="7"/>
                          </a:lnTo>
                          <a:lnTo>
                            <a:pt x="31" y="84"/>
                          </a:lnTo>
                          <a:lnTo>
                            <a:pt x="48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529" y="2169"/>
                      <a:ext cx="43" cy="87"/>
                    </a:xfrm>
                    <a:custGeom>
                      <a:avLst/>
                      <a:gdLst>
                        <a:gd name="T0" fmla="*/ 17 w 42"/>
                        <a:gd name="T1" fmla="*/ 0 h 85"/>
                        <a:gd name="T2" fmla="*/ 0 w 42"/>
                        <a:gd name="T3" fmla="*/ 5 h 85"/>
                        <a:gd name="T4" fmla="*/ 50 w 42"/>
                        <a:gd name="T5" fmla="*/ 146 h 85"/>
                        <a:gd name="T6" fmla="*/ 68 w 42"/>
                        <a:gd name="T7" fmla="*/ 137 h 85"/>
                        <a:gd name="T8" fmla="*/ 17 w 42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5"/>
                        <a:gd name="T17" fmla="*/ 42 w 42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5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26" y="85"/>
                          </a:lnTo>
                          <a:lnTo>
                            <a:pt x="42" y="79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863" y="2004"/>
                      <a:ext cx="64" cy="83"/>
                    </a:xfrm>
                    <a:custGeom>
                      <a:avLst/>
                      <a:gdLst>
                        <a:gd name="T0" fmla="*/ 40 w 62"/>
                        <a:gd name="T1" fmla="*/ 0 h 80"/>
                        <a:gd name="T2" fmla="*/ 0 w 62"/>
                        <a:gd name="T3" fmla="*/ 11 h 80"/>
                        <a:gd name="T4" fmla="*/ 100 w 62"/>
                        <a:gd name="T5" fmla="*/ 192 h 80"/>
                        <a:gd name="T6" fmla="*/ 131 w 62"/>
                        <a:gd name="T7" fmla="*/ 167 h 80"/>
                        <a:gd name="T8" fmla="*/ 40 w 62"/>
                        <a:gd name="T9" fmla="*/ 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0"/>
                        <a:gd name="T17" fmla="*/ 62 w 62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0">
                          <a:moveTo>
                            <a:pt x="16" y="0"/>
                          </a:moveTo>
                          <a:lnTo>
                            <a:pt x="0" y="11"/>
                          </a:lnTo>
                          <a:lnTo>
                            <a:pt x="46" y="80"/>
                          </a:lnTo>
                          <a:lnTo>
                            <a:pt x="62" y="69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22" y="2026"/>
                      <a:ext cx="64" cy="83"/>
                    </a:xfrm>
                    <a:custGeom>
                      <a:avLst/>
                      <a:gdLst>
                        <a:gd name="T0" fmla="*/ 14 w 62"/>
                        <a:gd name="T1" fmla="*/ 0 h 81"/>
                        <a:gd name="T2" fmla="*/ 0 w 62"/>
                        <a:gd name="T3" fmla="*/ 10 h 81"/>
                        <a:gd name="T4" fmla="*/ 103 w 62"/>
                        <a:gd name="T5" fmla="*/ 142 h 81"/>
                        <a:gd name="T6" fmla="*/ 131 w 62"/>
                        <a:gd name="T7" fmla="*/ 127 h 81"/>
                        <a:gd name="T8" fmla="*/ 14 w 62"/>
                        <a:gd name="T9" fmla="*/ 0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1"/>
                        <a:gd name="T17" fmla="*/ 62 w 62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1">
                          <a:moveTo>
                            <a:pt x="14" y="0"/>
                          </a:moveTo>
                          <a:lnTo>
                            <a:pt x="0" y="10"/>
                          </a:lnTo>
                          <a:lnTo>
                            <a:pt x="47" y="81"/>
                          </a:lnTo>
                          <a:lnTo>
                            <a:pt x="62" y="71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80" y="2052"/>
                      <a:ext cx="63" cy="81"/>
                    </a:xfrm>
                    <a:custGeom>
                      <a:avLst/>
                      <a:gdLst>
                        <a:gd name="T0" fmla="*/ 15 w 61"/>
                        <a:gd name="T1" fmla="*/ 0 h 79"/>
                        <a:gd name="T2" fmla="*/ 0 w 61"/>
                        <a:gd name="T3" fmla="*/ 10 h 79"/>
                        <a:gd name="T4" fmla="*/ 104 w 61"/>
                        <a:gd name="T5" fmla="*/ 141 h 79"/>
                        <a:gd name="T6" fmla="*/ 131 w 61"/>
                        <a:gd name="T7" fmla="*/ 126 h 79"/>
                        <a:gd name="T8" fmla="*/ 15 w 61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9"/>
                        <a:gd name="T17" fmla="*/ 61 w 61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9">
                          <a:moveTo>
                            <a:pt x="15" y="0"/>
                          </a:moveTo>
                          <a:lnTo>
                            <a:pt x="0" y="10"/>
                          </a:lnTo>
                          <a:lnTo>
                            <a:pt x="47" y="79"/>
                          </a:lnTo>
                          <a:lnTo>
                            <a:pt x="61" y="69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41" y="2072"/>
                      <a:ext cx="56" cy="87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9 h 85"/>
                        <a:gd name="T4" fmla="*/ 62 w 55"/>
                        <a:gd name="T5" fmla="*/ 146 h 85"/>
                        <a:gd name="T6" fmla="*/ 79 w 55"/>
                        <a:gd name="T7" fmla="*/ 134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9"/>
                          </a:lnTo>
                          <a:lnTo>
                            <a:pt x="38" y="85"/>
                          </a:lnTo>
                          <a:lnTo>
                            <a:pt x="55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042" y="1874"/>
                      <a:ext cx="94" cy="79"/>
                    </a:xfrm>
                    <a:custGeom>
                      <a:avLst/>
                      <a:gdLst>
                        <a:gd name="T0" fmla="*/ 10 w 92"/>
                        <a:gd name="T1" fmla="*/ 0 h 77"/>
                        <a:gd name="T2" fmla="*/ 0 w 92"/>
                        <a:gd name="T3" fmla="*/ 13 h 77"/>
                        <a:gd name="T4" fmla="*/ 137 w 92"/>
                        <a:gd name="T5" fmla="*/ 140 h 77"/>
                        <a:gd name="T6" fmla="*/ 152 w 92"/>
                        <a:gd name="T7" fmla="*/ 121 h 77"/>
                        <a:gd name="T8" fmla="*/ 10 w 92"/>
                        <a:gd name="T9" fmla="*/ 0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2"/>
                        <a:gd name="T16" fmla="*/ 0 h 77"/>
                        <a:gd name="T17" fmla="*/ 92 w 92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2" h="77">
                          <a:moveTo>
                            <a:pt x="10" y="0"/>
                          </a:moveTo>
                          <a:lnTo>
                            <a:pt x="0" y="13"/>
                          </a:lnTo>
                          <a:lnTo>
                            <a:pt x="82" y="77"/>
                          </a:lnTo>
                          <a:lnTo>
                            <a:pt x="92" y="65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007" y="1901"/>
                      <a:ext cx="92" cy="78"/>
                    </a:xfrm>
                    <a:custGeom>
                      <a:avLst/>
                      <a:gdLst>
                        <a:gd name="T0" fmla="*/ 9 w 90"/>
                        <a:gd name="T1" fmla="*/ 0 h 76"/>
                        <a:gd name="T2" fmla="*/ 0 w 90"/>
                        <a:gd name="T3" fmla="*/ 12 h 76"/>
                        <a:gd name="T4" fmla="*/ 135 w 90"/>
                        <a:gd name="T5" fmla="*/ 139 h 76"/>
                        <a:gd name="T6" fmla="*/ 150 w 90"/>
                        <a:gd name="T7" fmla="*/ 120 h 76"/>
                        <a:gd name="T8" fmla="*/ 9 w 90"/>
                        <a:gd name="T9" fmla="*/ 0 h 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0"/>
                        <a:gd name="T16" fmla="*/ 0 h 76"/>
                        <a:gd name="T17" fmla="*/ 90 w 90"/>
                        <a:gd name="T18" fmla="*/ 76 h 7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0" h="76">
                          <a:moveTo>
                            <a:pt x="9" y="0"/>
                          </a:moveTo>
                          <a:lnTo>
                            <a:pt x="0" y="12"/>
                          </a:lnTo>
                          <a:lnTo>
                            <a:pt x="80" y="76"/>
                          </a:lnTo>
                          <a:lnTo>
                            <a:pt x="90" y="64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977" y="1925"/>
                      <a:ext cx="81" cy="81"/>
                    </a:xfrm>
                    <a:custGeom>
                      <a:avLst/>
                      <a:gdLst>
                        <a:gd name="T0" fmla="*/ 14 w 79"/>
                        <a:gd name="T1" fmla="*/ 0 h 79"/>
                        <a:gd name="T2" fmla="*/ 0 w 79"/>
                        <a:gd name="T3" fmla="*/ 14 h 79"/>
                        <a:gd name="T4" fmla="*/ 121 w 79"/>
                        <a:gd name="T5" fmla="*/ 141 h 79"/>
                        <a:gd name="T6" fmla="*/ 141 w 79"/>
                        <a:gd name="T7" fmla="*/ 121 h 79"/>
                        <a:gd name="T8" fmla="*/ 14 w 7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9"/>
                        <a:gd name="T16" fmla="*/ 0 h 79"/>
                        <a:gd name="T17" fmla="*/ 79 w 7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9" h="79">
                          <a:moveTo>
                            <a:pt x="14" y="0"/>
                          </a:moveTo>
                          <a:lnTo>
                            <a:pt x="0" y="14"/>
                          </a:lnTo>
                          <a:lnTo>
                            <a:pt x="66" y="79"/>
                          </a:lnTo>
                          <a:lnTo>
                            <a:pt x="79" y="6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0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36" y="1954"/>
                      <a:ext cx="75" cy="75"/>
                    </a:xfrm>
                    <a:custGeom>
                      <a:avLst/>
                      <a:gdLst>
                        <a:gd name="T0" fmla="*/ 13 w 73"/>
                        <a:gd name="T1" fmla="*/ 0 h 73"/>
                        <a:gd name="T2" fmla="*/ 0 w 73"/>
                        <a:gd name="T3" fmla="*/ 12 h 73"/>
                        <a:gd name="T4" fmla="*/ 116 w 73"/>
                        <a:gd name="T5" fmla="*/ 137 h 73"/>
                        <a:gd name="T6" fmla="*/ 137 w 73"/>
                        <a:gd name="T7" fmla="*/ 116 h 73"/>
                        <a:gd name="T8" fmla="*/ 13 w 73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73"/>
                        <a:gd name="T17" fmla="*/ 73 w 7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73">
                          <a:moveTo>
                            <a:pt x="13" y="0"/>
                          </a:moveTo>
                          <a:lnTo>
                            <a:pt x="0" y="12"/>
                          </a:lnTo>
                          <a:lnTo>
                            <a:pt x="60" y="73"/>
                          </a:lnTo>
                          <a:lnTo>
                            <a:pt x="73" y="60"/>
                          </a:lnTo>
                          <a:lnTo>
                            <a:pt x="1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198" y="1726"/>
                      <a:ext cx="104" cy="61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39 h 59"/>
                        <a:gd name="T4" fmla="*/ 189 w 101"/>
                        <a:gd name="T5" fmla="*/ 129 h 59"/>
                        <a:gd name="T6" fmla="*/ 202 w 101"/>
                        <a:gd name="T7" fmla="*/ 102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5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2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70" y="1759"/>
                      <a:ext cx="104" cy="60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14 h 59"/>
                        <a:gd name="T4" fmla="*/ 189 w 101"/>
                        <a:gd name="T5" fmla="*/ 83 h 59"/>
                        <a:gd name="T6" fmla="*/ 202 w 101"/>
                        <a:gd name="T7" fmla="*/ 69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143" y="1787"/>
                      <a:ext cx="99" cy="65"/>
                    </a:xfrm>
                    <a:custGeom>
                      <a:avLst/>
                      <a:gdLst>
                        <a:gd name="T0" fmla="*/ 8 w 97"/>
                        <a:gd name="T1" fmla="*/ 0 h 64"/>
                        <a:gd name="T2" fmla="*/ 0 w 97"/>
                        <a:gd name="T3" fmla="*/ 14 h 64"/>
                        <a:gd name="T4" fmla="*/ 144 w 97"/>
                        <a:gd name="T5" fmla="*/ 88 h 64"/>
                        <a:gd name="T6" fmla="*/ 156 w 97"/>
                        <a:gd name="T7" fmla="*/ 75 h 64"/>
                        <a:gd name="T8" fmla="*/ 8 w 97"/>
                        <a:gd name="T9" fmla="*/ 0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7"/>
                        <a:gd name="T16" fmla="*/ 0 h 64"/>
                        <a:gd name="T17" fmla="*/ 97 w 97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7" h="64">
                          <a:moveTo>
                            <a:pt x="8" y="0"/>
                          </a:moveTo>
                          <a:lnTo>
                            <a:pt x="0" y="14"/>
                          </a:lnTo>
                          <a:lnTo>
                            <a:pt x="89" y="64"/>
                          </a:lnTo>
                          <a:lnTo>
                            <a:pt x="97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110" y="1820"/>
                      <a:ext cx="101" cy="67"/>
                    </a:xfrm>
                    <a:custGeom>
                      <a:avLst/>
                      <a:gdLst>
                        <a:gd name="T0" fmla="*/ 8 w 99"/>
                        <a:gd name="T1" fmla="*/ 0 h 65"/>
                        <a:gd name="T2" fmla="*/ 0 w 99"/>
                        <a:gd name="T3" fmla="*/ 13 h 65"/>
                        <a:gd name="T4" fmla="*/ 146 w 99"/>
                        <a:gd name="T5" fmla="*/ 132 h 65"/>
                        <a:gd name="T6" fmla="*/ 158 w 99"/>
                        <a:gd name="T7" fmla="*/ 107 h 65"/>
                        <a:gd name="T8" fmla="*/ 8 w 99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"/>
                        <a:gd name="T16" fmla="*/ 0 h 65"/>
                        <a:gd name="T17" fmla="*/ 99 w 99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" h="65">
                          <a:moveTo>
                            <a:pt x="8" y="0"/>
                          </a:moveTo>
                          <a:lnTo>
                            <a:pt x="0" y="13"/>
                          </a:lnTo>
                          <a:lnTo>
                            <a:pt x="91" y="65"/>
                          </a:lnTo>
                          <a:lnTo>
                            <a:pt x="99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29" y="1572"/>
                      <a:ext cx="116" cy="43"/>
                    </a:xfrm>
                    <a:custGeom>
                      <a:avLst/>
                      <a:gdLst>
                        <a:gd name="T0" fmla="*/ 4 w 113"/>
                        <a:gd name="T1" fmla="*/ 0 h 42"/>
                        <a:gd name="T2" fmla="*/ 0 w 113"/>
                        <a:gd name="T3" fmla="*/ 15 h 42"/>
                        <a:gd name="T4" fmla="*/ 203 w 113"/>
                        <a:gd name="T5" fmla="*/ 68 h 42"/>
                        <a:gd name="T6" fmla="*/ 210 w 113"/>
                        <a:gd name="T7" fmla="*/ 51 h 42"/>
                        <a:gd name="T8" fmla="*/ 4 w 11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42"/>
                        <a:gd name="T17" fmla="*/ 113 w 113"/>
                        <a:gd name="T18" fmla="*/ 42 h 4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42">
                          <a:moveTo>
                            <a:pt x="4" y="0"/>
                          </a:moveTo>
                          <a:lnTo>
                            <a:pt x="0" y="15"/>
                          </a:lnTo>
                          <a:lnTo>
                            <a:pt x="109" y="42"/>
                          </a:lnTo>
                          <a:lnTo>
                            <a:pt x="113" y="27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6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308" y="1605"/>
                      <a:ext cx="107" cy="41"/>
                    </a:xfrm>
                    <a:custGeom>
                      <a:avLst/>
                      <a:gdLst>
                        <a:gd name="T0" fmla="*/ 3 w 104"/>
                        <a:gd name="T1" fmla="*/ 0 h 40"/>
                        <a:gd name="T2" fmla="*/ 0 w 104"/>
                        <a:gd name="T3" fmla="*/ 15 h 40"/>
                        <a:gd name="T4" fmla="*/ 199 w 104"/>
                        <a:gd name="T5" fmla="*/ 67 h 40"/>
                        <a:gd name="T6" fmla="*/ 205 w 104"/>
                        <a:gd name="T7" fmla="*/ 49 h 40"/>
                        <a:gd name="T8" fmla="*/ 3 w 10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4"/>
                        <a:gd name="T16" fmla="*/ 0 h 40"/>
                        <a:gd name="T17" fmla="*/ 104 w 10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4" h="4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01" y="40"/>
                          </a:lnTo>
                          <a:lnTo>
                            <a:pt x="104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287" y="1633"/>
                      <a:ext cx="106" cy="56"/>
                    </a:xfrm>
                    <a:custGeom>
                      <a:avLst/>
                      <a:gdLst>
                        <a:gd name="T0" fmla="*/ 6 w 103"/>
                        <a:gd name="T1" fmla="*/ 0 h 54"/>
                        <a:gd name="T2" fmla="*/ 0 w 103"/>
                        <a:gd name="T3" fmla="*/ 39 h 54"/>
                        <a:gd name="T4" fmla="*/ 192 w 103"/>
                        <a:gd name="T5" fmla="*/ 128 h 54"/>
                        <a:gd name="T6" fmla="*/ 204 w 103"/>
                        <a:gd name="T7" fmla="*/ 93 h 54"/>
                        <a:gd name="T8" fmla="*/ 6 w 103"/>
                        <a:gd name="T9" fmla="*/ 0 h 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4"/>
                        <a:gd name="T17" fmla="*/ 103 w 103"/>
                        <a:gd name="T18" fmla="*/ 54 h 5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4">
                          <a:moveTo>
                            <a:pt x="6" y="0"/>
                          </a:moveTo>
                          <a:lnTo>
                            <a:pt x="0" y="15"/>
                          </a:lnTo>
                          <a:lnTo>
                            <a:pt x="97" y="54"/>
                          </a:lnTo>
                          <a:lnTo>
                            <a:pt x="103" y="39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254" y="1663"/>
                      <a:ext cx="105" cy="55"/>
                    </a:xfrm>
                    <a:custGeom>
                      <a:avLst/>
                      <a:gdLst>
                        <a:gd name="T0" fmla="*/ 6 w 103"/>
                        <a:gd name="T1" fmla="*/ 0 h 53"/>
                        <a:gd name="T2" fmla="*/ 0 w 103"/>
                        <a:gd name="T3" fmla="*/ 38 h 53"/>
                        <a:gd name="T4" fmla="*/ 153 w 103"/>
                        <a:gd name="T5" fmla="*/ 127 h 53"/>
                        <a:gd name="T6" fmla="*/ 162 w 103"/>
                        <a:gd name="T7" fmla="*/ 92 h 53"/>
                        <a:gd name="T8" fmla="*/ 6 w 103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3"/>
                        <a:gd name="T17" fmla="*/ 103 w 103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3">
                          <a:moveTo>
                            <a:pt x="6" y="0"/>
                          </a:moveTo>
                          <a:lnTo>
                            <a:pt x="0" y="14"/>
                          </a:lnTo>
                          <a:lnTo>
                            <a:pt x="97" y="53"/>
                          </a:lnTo>
                          <a:lnTo>
                            <a:pt x="103" y="38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419" y="1397"/>
                      <a:ext cx="126" cy="33"/>
                    </a:xfrm>
                    <a:custGeom>
                      <a:avLst/>
                      <a:gdLst>
                        <a:gd name="T0" fmla="*/ 2 w 123"/>
                        <a:gd name="T1" fmla="*/ 0 h 32"/>
                        <a:gd name="T2" fmla="*/ 0 w 123"/>
                        <a:gd name="T3" fmla="*/ 15 h 32"/>
                        <a:gd name="T4" fmla="*/ 213 w 123"/>
                        <a:gd name="T5" fmla="*/ 63 h 32"/>
                        <a:gd name="T6" fmla="*/ 218 w 123"/>
                        <a:gd name="T7" fmla="*/ 40 h 32"/>
                        <a:gd name="T8" fmla="*/ 2 w 123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2"/>
                        <a:gd name="T17" fmla="*/ 123 w 123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2">
                          <a:moveTo>
                            <a:pt x="2" y="0"/>
                          </a:moveTo>
                          <a:lnTo>
                            <a:pt x="0" y="15"/>
                          </a:lnTo>
                          <a:lnTo>
                            <a:pt x="120" y="32"/>
                          </a:lnTo>
                          <a:lnTo>
                            <a:pt x="123" y="1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403" y="1431"/>
                      <a:ext cx="126" cy="36"/>
                    </a:xfrm>
                    <a:custGeom>
                      <a:avLst/>
                      <a:gdLst>
                        <a:gd name="T0" fmla="*/ 3 w 123"/>
                        <a:gd name="T1" fmla="*/ 0 h 35"/>
                        <a:gd name="T2" fmla="*/ 0 w 123"/>
                        <a:gd name="T3" fmla="*/ 15 h 35"/>
                        <a:gd name="T4" fmla="*/ 213 w 123"/>
                        <a:gd name="T5" fmla="*/ 65 h 35"/>
                        <a:gd name="T6" fmla="*/ 218 w 123"/>
                        <a:gd name="T7" fmla="*/ 43 h 35"/>
                        <a:gd name="T8" fmla="*/ 3 w 12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5"/>
                        <a:gd name="T17" fmla="*/ 123 w 123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5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20" y="35"/>
                          </a:lnTo>
                          <a:lnTo>
                            <a:pt x="123" y="19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392" y="1464"/>
                      <a:ext cx="125" cy="42"/>
                    </a:xfrm>
                    <a:custGeom>
                      <a:avLst/>
                      <a:gdLst>
                        <a:gd name="T0" fmla="*/ 3 w 121"/>
                        <a:gd name="T1" fmla="*/ 0 h 41"/>
                        <a:gd name="T2" fmla="*/ 0 w 121"/>
                        <a:gd name="T3" fmla="*/ 15 h 41"/>
                        <a:gd name="T4" fmla="*/ 257 w 121"/>
                        <a:gd name="T5" fmla="*/ 68 h 41"/>
                        <a:gd name="T6" fmla="*/ 264 w 121"/>
                        <a:gd name="T7" fmla="*/ 49 h 41"/>
                        <a:gd name="T8" fmla="*/ 3 w 121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41"/>
                        <a:gd name="T17" fmla="*/ 121 w 121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41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18" y="41"/>
                          </a:lnTo>
                          <a:lnTo>
                            <a:pt x="121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71" y="1503"/>
                      <a:ext cx="117" cy="41"/>
                    </a:xfrm>
                    <a:custGeom>
                      <a:avLst/>
                      <a:gdLst>
                        <a:gd name="T0" fmla="*/ 3 w 114"/>
                        <a:gd name="T1" fmla="*/ 0 h 40"/>
                        <a:gd name="T2" fmla="*/ 0 w 114"/>
                        <a:gd name="T3" fmla="*/ 16 h 40"/>
                        <a:gd name="T4" fmla="*/ 206 w 114"/>
                        <a:gd name="T5" fmla="*/ 67 h 40"/>
                        <a:gd name="T6" fmla="*/ 211 w 114"/>
                        <a:gd name="T7" fmla="*/ 48 h 40"/>
                        <a:gd name="T8" fmla="*/ 3 w 11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40"/>
                        <a:gd name="T17" fmla="*/ 114 w 11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40">
                          <a:moveTo>
                            <a:pt x="3" y="0"/>
                          </a:moveTo>
                          <a:lnTo>
                            <a:pt x="0" y="16"/>
                          </a:lnTo>
                          <a:lnTo>
                            <a:pt x="111" y="40"/>
                          </a:lnTo>
                          <a:lnTo>
                            <a:pt x="114" y="2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479" y="1221"/>
                      <a:ext cx="126" cy="29"/>
                    </a:xfrm>
                    <a:custGeom>
                      <a:avLst/>
                      <a:gdLst>
                        <a:gd name="T0" fmla="*/ 0 w 123"/>
                        <a:gd name="T1" fmla="*/ 11 h 28"/>
                        <a:gd name="T2" fmla="*/ 2 w 123"/>
                        <a:gd name="T3" fmla="*/ 62 h 28"/>
                        <a:gd name="T4" fmla="*/ 218 w 123"/>
                        <a:gd name="T5" fmla="*/ 42 h 28"/>
                        <a:gd name="T6" fmla="*/ 215 w 123"/>
                        <a:gd name="T7" fmla="*/ 0 h 28"/>
                        <a:gd name="T8" fmla="*/ 0 w 123"/>
                        <a:gd name="T9" fmla="*/ 11 h 2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8"/>
                        <a:gd name="T17" fmla="*/ 123 w 123"/>
                        <a:gd name="T18" fmla="*/ 28 h 2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8">
                          <a:moveTo>
                            <a:pt x="0" y="11"/>
                          </a:moveTo>
                          <a:lnTo>
                            <a:pt x="2" y="28"/>
                          </a:lnTo>
                          <a:lnTo>
                            <a:pt x="123" y="18"/>
                          </a:lnTo>
                          <a:lnTo>
                            <a:pt x="121" y="0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3" y="1263"/>
                      <a:ext cx="124" cy="1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2" y="1299"/>
                      <a:ext cx="124" cy="16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45" y="1330"/>
                      <a:ext cx="126" cy="24"/>
                    </a:xfrm>
                    <a:custGeom>
                      <a:avLst/>
                      <a:gdLst>
                        <a:gd name="T0" fmla="*/ 1 w 123"/>
                        <a:gd name="T1" fmla="*/ 0 h 23"/>
                        <a:gd name="T2" fmla="*/ 0 w 123"/>
                        <a:gd name="T3" fmla="*/ 45 h 23"/>
                        <a:gd name="T4" fmla="*/ 216 w 123"/>
                        <a:gd name="T5" fmla="*/ 59 h 23"/>
                        <a:gd name="T6" fmla="*/ 218 w 123"/>
                        <a:gd name="T7" fmla="*/ 7 h 23"/>
                        <a:gd name="T8" fmla="*/ 1 w 123"/>
                        <a:gd name="T9" fmla="*/ 0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3"/>
                        <a:gd name="T17" fmla="*/ 123 w 123"/>
                        <a:gd name="T18" fmla="*/ 23 h 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122" y="23"/>
                          </a:lnTo>
                          <a:lnTo>
                            <a:pt x="123" y="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91" y="1034"/>
                      <a:ext cx="132" cy="43"/>
                    </a:xfrm>
                    <a:custGeom>
                      <a:avLst/>
                      <a:gdLst>
                        <a:gd name="T0" fmla="*/ 0 w 129"/>
                        <a:gd name="T1" fmla="*/ 78 h 41"/>
                        <a:gd name="T2" fmla="*/ 3 w 129"/>
                        <a:gd name="T3" fmla="*/ 126 h 41"/>
                        <a:gd name="T4" fmla="*/ 222 w 129"/>
                        <a:gd name="T5" fmla="*/ 49 h 41"/>
                        <a:gd name="T6" fmla="*/ 217 w 129"/>
                        <a:gd name="T7" fmla="*/ 0 h 41"/>
                        <a:gd name="T8" fmla="*/ 0 w 129"/>
                        <a:gd name="T9" fmla="*/ 78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1"/>
                        <a:gd name="T17" fmla="*/ 129 w 129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1">
                          <a:moveTo>
                            <a:pt x="0" y="26"/>
                          </a:moveTo>
                          <a:lnTo>
                            <a:pt x="3" y="41"/>
                          </a:lnTo>
                          <a:lnTo>
                            <a:pt x="129" y="16"/>
                          </a:lnTo>
                          <a:lnTo>
                            <a:pt x="126" y="0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92" y="1073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2" y="1106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5491" y="1146"/>
                      <a:ext cx="125" cy="28"/>
                    </a:xfrm>
                    <a:custGeom>
                      <a:avLst/>
                      <a:gdLst>
                        <a:gd name="T0" fmla="*/ 0 w 122"/>
                        <a:gd name="T1" fmla="*/ 9 h 27"/>
                        <a:gd name="T2" fmla="*/ 1 w 122"/>
                        <a:gd name="T3" fmla="*/ 61 h 27"/>
                        <a:gd name="T4" fmla="*/ 218 w 122"/>
                        <a:gd name="T5" fmla="*/ 41 h 27"/>
                        <a:gd name="T6" fmla="*/ 215 w 122"/>
                        <a:gd name="T7" fmla="*/ 0 h 27"/>
                        <a:gd name="T8" fmla="*/ 0 w 122"/>
                        <a:gd name="T9" fmla="*/ 9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2"/>
                        <a:gd name="T16" fmla="*/ 0 h 27"/>
                        <a:gd name="T17" fmla="*/ 122 w 122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2" h="27">
                          <a:moveTo>
                            <a:pt x="0" y="9"/>
                          </a:moveTo>
                          <a:lnTo>
                            <a:pt x="1" y="27"/>
                          </a:lnTo>
                          <a:lnTo>
                            <a:pt x="122" y="17"/>
                          </a:lnTo>
                          <a:lnTo>
                            <a:pt x="121" y="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474" y="858"/>
                      <a:ext cx="131" cy="58"/>
                    </a:xfrm>
                    <a:custGeom>
                      <a:avLst/>
                      <a:gdLst>
                        <a:gd name="T0" fmla="*/ 0 w 127"/>
                        <a:gd name="T1" fmla="*/ 66 h 57"/>
                        <a:gd name="T2" fmla="*/ 5 w 127"/>
                        <a:gd name="T3" fmla="*/ 81 h 57"/>
                        <a:gd name="T4" fmla="*/ 267 w 127"/>
                        <a:gd name="T5" fmla="*/ 15 h 57"/>
                        <a:gd name="T6" fmla="*/ 256 w 127"/>
                        <a:gd name="T7" fmla="*/ 0 h 57"/>
                        <a:gd name="T8" fmla="*/ 0 w 127"/>
                        <a:gd name="T9" fmla="*/ 66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7"/>
                        <a:gd name="T17" fmla="*/ 127 w 127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7">
                          <a:moveTo>
                            <a:pt x="0" y="42"/>
                          </a:moveTo>
                          <a:lnTo>
                            <a:pt x="5" y="57"/>
                          </a:lnTo>
                          <a:lnTo>
                            <a:pt x="127" y="15"/>
                          </a:lnTo>
                          <a:lnTo>
                            <a:pt x="122" y="0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5483" y="889"/>
                      <a:ext cx="131" cy="53"/>
                    </a:xfrm>
                    <a:custGeom>
                      <a:avLst/>
                      <a:gdLst>
                        <a:gd name="T0" fmla="*/ 0 w 128"/>
                        <a:gd name="T1" fmla="*/ 60 h 52"/>
                        <a:gd name="T2" fmla="*/ 5 w 128"/>
                        <a:gd name="T3" fmla="*/ 76 h 52"/>
                        <a:gd name="T4" fmla="*/ 221 w 128"/>
                        <a:gd name="T5" fmla="*/ 17 h 52"/>
                        <a:gd name="T6" fmla="*/ 214 w 128"/>
                        <a:gd name="T7" fmla="*/ 0 h 52"/>
                        <a:gd name="T8" fmla="*/ 0 w 128"/>
                        <a:gd name="T9" fmla="*/ 60 h 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8"/>
                        <a:gd name="T16" fmla="*/ 0 h 52"/>
                        <a:gd name="T17" fmla="*/ 128 w 128"/>
                        <a:gd name="T18" fmla="*/ 52 h 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8" h="52">
                          <a:moveTo>
                            <a:pt x="0" y="36"/>
                          </a:moveTo>
                          <a:lnTo>
                            <a:pt x="5" y="52"/>
                          </a:lnTo>
                          <a:lnTo>
                            <a:pt x="128" y="17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88" y="922"/>
                      <a:ext cx="130" cy="53"/>
                    </a:xfrm>
                    <a:custGeom>
                      <a:avLst/>
                      <a:gdLst>
                        <a:gd name="T0" fmla="*/ 0 w 127"/>
                        <a:gd name="T1" fmla="*/ 89 h 51"/>
                        <a:gd name="T2" fmla="*/ 5 w 127"/>
                        <a:gd name="T3" fmla="*/ 126 h 51"/>
                        <a:gd name="T4" fmla="*/ 221 w 127"/>
                        <a:gd name="T5" fmla="*/ 39 h 51"/>
                        <a:gd name="T6" fmla="*/ 214 w 127"/>
                        <a:gd name="T7" fmla="*/ 0 h 51"/>
                        <a:gd name="T8" fmla="*/ 0 w 127"/>
                        <a:gd name="T9" fmla="*/ 89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1"/>
                        <a:gd name="T17" fmla="*/ 127 w 127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1">
                          <a:moveTo>
                            <a:pt x="0" y="36"/>
                          </a:moveTo>
                          <a:lnTo>
                            <a:pt x="5" y="51"/>
                          </a:lnTo>
                          <a:lnTo>
                            <a:pt x="127" y="15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1" y="963"/>
                      <a:ext cx="132" cy="46"/>
                    </a:xfrm>
                    <a:custGeom>
                      <a:avLst/>
                      <a:gdLst>
                        <a:gd name="T0" fmla="*/ 0 w 129"/>
                        <a:gd name="T1" fmla="*/ 54 h 45"/>
                        <a:gd name="T2" fmla="*/ 4 w 129"/>
                        <a:gd name="T3" fmla="*/ 70 h 45"/>
                        <a:gd name="T4" fmla="*/ 222 w 129"/>
                        <a:gd name="T5" fmla="*/ 15 h 45"/>
                        <a:gd name="T6" fmla="*/ 217 w 129"/>
                        <a:gd name="T7" fmla="*/ 0 h 45"/>
                        <a:gd name="T8" fmla="*/ 0 w 129"/>
                        <a:gd name="T9" fmla="*/ 54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5"/>
                        <a:gd name="T17" fmla="*/ 129 w 12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5">
                          <a:moveTo>
                            <a:pt x="0" y="30"/>
                          </a:moveTo>
                          <a:lnTo>
                            <a:pt x="4" y="45"/>
                          </a:lnTo>
                          <a:lnTo>
                            <a:pt x="129" y="15"/>
                          </a:lnTo>
                          <a:lnTo>
                            <a:pt x="126" y="0"/>
                          </a:lnTo>
                          <a:lnTo>
                            <a:pt x="0" y="3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5412" y="691"/>
                      <a:ext cx="126" cy="72"/>
                    </a:xfrm>
                    <a:custGeom>
                      <a:avLst/>
                      <a:gdLst>
                        <a:gd name="T0" fmla="*/ 0 w 123"/>
                        <a:gd name="T1" fmla="*/ 112 h 70"/>
                        <a:gd name="T2" fmla="*/ 6 w 123"/>
                        <a:gd name="T3" fmla="*/ 136 h 70"/>
                        <a:gd name="T4" fmla="*/ 218 w 123"/>
                        <a:gd name="T5" fmla="*/ 14 h 70"/>
                        <a:gd name="T6" fmla="*/ 206 w 123"/>
                        <a:gd name="T7" fmla="*/ 0 h 70"/>
                        <a:gd name="T8" fmla="*/ 0 w 123"/>
                        <a:gd name="T9" fmla="*/ 112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70"/>
                        <a:gd name="T17" fmla="*/ 123 w 123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70">
                          <a:moveTo>
                            <a:pt x="0" y="56"/>
                          </a:moveTo>
                          <a:lnTo>
                            <a:pt x="6" y="70"/>
                          </a:lnTo>
                          <a:lnTo>
                            <a:pt x="123" y="14"/>
                          </a:lnTo>
                          <a:lnTo>
                            <a:pt x="116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5428" y="728"/>
                      <a:ext cx="128" cy="65"/>
                    </a:xfrm>
                    <a:custGeom>
                      <a:avLst/>
                      <a:gdLst>
                        <a:gd name="T0" fmla="*/ 0 w 124"/>
                        <a:gd name="T1" fmla="*/ 106 h 63"/>
                        <a:gd name="T2" fmla="*/ 6 w 124"/>
                        <a:gd name="T3" fmla="*/ 132 h 63"/>
                        <a:gd name="T4" fmla="*/ 265 w 124"/>
                        <a:gd name="T5" fmla="*/ 15 h 63"/>
                        <a:gd name="T6" fmla="*/ 253 w 124"/>
                        <a:gd name="T7" fmla="*/ 0 h 63"/>
                        <a:gd name="T8" fmla="*/ 0 w 124"/>
                        <a:gd name="T9" fmla="*/ 106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9"/>
                          </a:moveTo>
                          <a:lnTo>
                            <a:pt x="6" y="63"/>
                          </a:lnTo>
                          <a:lnTo>
                            <a:pt x="124" y="15"/>
                          </a:lnTo>
                          <a:lnTo>
                            <a:pt x="118" y="0"/>
                          </a:lnTo>
                          <a:lnTo>
                            <a:pt x="0" y="4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5439" y="760"/>
                      <a:ext cx="129" cy="66"/>
                    </a:xfrm>
                    <a:custGeom>
                      <a:avLst/>
                      <a:gdLst>
                        <a:gd name="T0" fmla="*/ 0 w 125"/>
                        <a:gd name="T1" fmla="*/ 106 h 64"/>
                        <a:gd name="T2" fmla="*/ 6 w 125"/>
                        <a:gd name="T3" fmla="*/ 131 h 64"/>
                        <a:gd name="T4" fmla="*/ 265 w 125"/>
                        <a:gd name="T5" fmla="*/ 15 h 64"/>
                        <a:gd name="T6" fmla="*/ 253 w 125"/>
                        <a:gd name="T7" fmla="*/ 0 h 64"/>
                        <a:gd name="T8" fmla="*/ 0 w 125"/>
                        <a:gd name="T9" fmla="*/ 106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64"/>
                        <a:gd name="T17" fmla="*/ 125 w 125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64">
                          <a:moveTo>
                            <a:pt x="0" y="50"/>
                          </a:moveTo>
                          <a:lnTo>
                            <a:pt x="6" y="64"/>
                          </a:lnTo>
                          <a:lnTo>
                            <a:pt x="125" y="15"/>
                          </a:lnTo>
                          <a:lnTo>
                            <a:pt x="119" y="0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456" y="789"/>
                      <a:ext cx="127" cy="65"/>
                    </a:xfrm>
                    <a:custGeom>
                      <a:avLst/>
                      <a:gdLst>
                        <a:gd name="T0" fmla="*/ 0 w 124"/>
                        <a:gd name="T1" fmla="*/ 104 h 63"/>
                        <a:gd name="T2" fmla="*/ 6 w 124"/>
                        <a:gd name="T3" fmla="*/ 132 h 63"/>
                        <a:gd name="T4" fmla="*/ 219 w 124"/>
                        <a:gd name="T5" fmla="*/ 14 h 63"/>
                        <a:gd name="T6" fmla="*/ 209 w 124"/>
                        <a:gd name="T7" fmla="*/ 0 h 63"/>
                        <a:gd name="T8" fmla="*/ 0 w 124"/>
                        <a:gd name="T9" fmla="*/ 104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8"/>
                          </a:moveTo>
                          <a:lnTo>
                            <a:pt x="6" y="63"/>
                          </a:lnTo>
                          <a:lnTo>
                            <a:pt x="124" y="14"/>
                          </a:lnTo>
                          <a:lnTo>
                            <a:pt x="118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5315" y="547"/>
                      <a:ext cx="121" cy="86"/>
                    </a:xfrm>
                    <a:custGeom>
                      <a:avLst/>
                      <a:gdLst>
                        <a:gd name="T0" fmla="*/ 0 w 118"/>
                        <a:gd name="T1" fmla="*/ 161 h 83"/>
                        <a:gd name="T2" fmla="*/ 9 w 118"/>
                        <a:gd name="T3" fmla="*/ 194 h 83"/>
                        <a:gd name="T4" fmla="*/ 214 w 118"/>
                        <a:gd name="T5" fmla="*/ 38 h 83"/>
                        <a:gd name="T6" fmla="*/ 199 w 118"/>
                        <a:gd name="T7" fmla="*/ 0 h 83"/>
                        <a:gd name="T8" fmla="*/ 0 w 118"/>
                        <a:gd name="T9" fmla="*/ 161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83"/>
                        <a:gd name="T17" fmla="*/ 118 w 118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83">
                          <a:moveTo>
                            <a:pt x="0" y="68"/>
                          </a:moveTo>
                          <a:lnTo>
                            <a:pt x="9" y="83"/>
                          </a:lnTo>
                          <a:lnTo>
                            <a:pt x="118" y="14"/>
                          </a:lnTo>
                          <a:lnTo>
                            <a:pt x="109" y="0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5336" y="573"/>
                      <a:ext cx="121" cy="81"/>
                    </a:xfrm>
                    <a:custGeom>
                      <a:avLst/>
                      <a:gdLst>
                        <a:gd name="T0" fmla="*/ 0 w 118"/>
                        <a:gd name="T1" fmla="*/ 120 h 79"/>
                        <a:gd name="T2" fmla="*/ 8 w 118"/>
                        <a:gd name="T3" fmla="*/ 141 h 79"/>
                        <a:gd name="T4" fmla="*/ 214 w 118"/>
                        <a:gd name="T5" fmla="*/ 13 h 79"/>
                        <a:gd name="T6" fmla="*/ 200 w 118"/>
                        <a:gd name="T7" fmla="*/ 0 h 79"/>
                        <a:gd name="T8" fmla="*/ 0 w 118"/>
                        <a:gd name="T9" fmla="*/ 12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79"/>
                        <a:gd name="T17" fmla="*/ 118 w 118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79">
                          <a:moveTo>
                            <a:pt x="0" y="65"/>
                          </a:moveTo>
                          <a:lnTo>
                            <a:pt x="8" y="79"/>
                          </a:lnTo>
                          <a:lnTo>
                            <a:pt x="118" y="13"/>
                          </a:lnTo>
                          <a:lnTo>
                            <a:pt x="110" y="0"/>
                          </a:lnTo>
                          <a:lnTo>
                            <a:pt x="0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5357" y="605"/>
                      <a:ext cx="125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64 w 121"/>
                        <a:gd name="T5" fmla="*/ 14 h 77"/>
                        <a:gd name="T6" fmla="*/ 248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377" y="628"/>
                      <a:ext cx="124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17 w 121"/>
                        <a:gd name="T5" fmla="*/ 14 h 77"/>
                        <a:gd name="T6" fmla="*/ 203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5188" y="417"/>
                      <a:ext cx="109" cy="99"/>
                    </a:xfrm>
                    <a:custGeom>
                      <a:avLst/>
                      <a:gdLst>
                        <a:gd name="T0" fmla="*/ 0 w 106"/>
                        <a:gd name="T1" fmla="*/ 176 h 96"/>
                        <a:gd name="T2" fmla="*/ 10 w 106"/>
                        <a:gd name="T3" fmla="*/ 200 h 96"/>
                        <a:gd name="T4" fmla="*/ 207 w 106"/>
                        <a:gd name="T5" fmla="*/ 12 h 96"/>
                        <a:gd name="T6" fmla="*/ 187 w 106"/>
                        <a:gd name="T7" fmla="*/ 0 h 96"/>
                        <a:gd name="T8" fmla="*/ 0 w 106"/>
                        <a:gd name="T9" fmla="*/ 176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6"/>
                        <a:gd name="T16" fmla="*/ 0 h 96"/>
                        <a:gd name="T17" fmla="*/ 106 w 106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6" h="96">
                          <a:moveTo>
                            <a:pt x="0" y="84"/>
                          </a:moveTo>
                          <a:lnTo>
                            <a:pt x="10" y="96"/>
                          </a:lnTo>
                          <a:lnTo>
                            <a:pt x="106" y="12"/>
                          </a:lnTo>
                          <a:lnTo>
                            <a:pt x="9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5220" y="443"/>
                      <a:ext cx="110" cy="98"/>
                    </a:xfrm>
                    <a:custGeom>
                      <a:avLst/>
                      <a:gdLst>
                        <a:gd name="T0" fmla="*/ 0 w 107"/>
                        <a:gd name="T1" fmla="*/ 137 h 96"/>
                        <a:gd name="T2" fmla="*/ 11 w 107"/>
                        <a:gd name="T3" fmla="*/ 155 h 96"/>
                        <a:gd name="T4" fmla="*/ 207 w 107"/>
                        <a:gd name="T5" fmla="*/ 12 h 96"/>
                        <a:gd name="T6" fmla="*/ 188 w 107"/>
                        <a:gd name="T7" fmla="*/ 0 h 96"/>
                        <a:gd name="T8" fmla="*/ 0 w 107"/>
                        <a:gd name="T9" fmla="*/ 137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6"/>
                        <a:gd name="T17" fmla="*/ 107 w 107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6">
                          <a:moveTo>
                            <a:pt x="0" y="84"/>
                          </a:moveTo>
                          <a:lnTo>
                            <a:pt x="11" y="96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243" y="465"/>
                      <a:ext cx="110" cy="100"/>
                    </a:xfrm>
                    <a:custGeom>
                      <a:avLst/>
                      <a:gdLst>
                        <a:gd name="T0" fmla="*/ 0 w 107"/>
                        <a:gd name="T1" fmla="*/ 177 h 97"/>
                        <a:gd name="T2" fmla="*/ 10 w 107"/>
                        <a:gd name="T3" fmla="*/ 200 h 97"/>
                        <a:gd name="T4" fmla="*/ 207 w 107"/>
                        <a:gd name="T5" fmla="*/ 12 h 97"/>
                        <a:gd name="T6" fmla="*/ 188 w 107"/>
                        <a:gd name="T7" fmla="*/ 0 h 97"/>
                        <a:gd name="T8" fmla="*/ 0 w 107"/>
                        <a:gd name="T9" fmla="*/ 17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7"/>
                        <a:gd name="T17" fmla="*/ 107 w 107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7">
                          <a:moveTo>
                            <a:pt x="0" y="85"/>
                          </a:moveTo>
                          <a:lnTo>
                            <a:pt x="10" y="97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5269" y="490"/>
                      <a:ext cx="113" cy="95"/>
                    </a:xfrm>
                    <a:custGeom>
                      <a:avLst/>
                      <a:gdLst>
                        <a:gd name="T0" fmla="*/ 0 w 110"/>
                        <a:gd name="T1" fmla="*/ 135 h 93"/>
                        <a:gd name="T2" fmla="*/ 10 w 110"/>
                        <a:gd name="T3" fmla="*/ 153 h 93"/>
                        <a:gd name="T4" fmla="*/ 208 w 110"/>
                        <a:gd name="T5" fmla="*/ 12 h 93"/>
                        <a:gd name="T6" fmla="*/ 192 w 110"/>
                        <a:gd name="T7" fmla="*/ 0 h 93"/>
                        <a:gd name="T8" fmla="*/ 0 w 110"/>
                        <a:gd name="T9" fmla="*/ 135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93"/>
                        <a:gd name="T17" fmla="*/ 110 w 110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93">
                          <a:moveTo>
                            <a:pt x="0" y="81"/>
                          </a:moveTo>
                          <a:lnTo>
                            <a:pt x="10" y="93"/>
                          </a:lnTo>
                          <a:lnTo>
                            <a:pt x="110" y="12"/>
                          </a:lnTo>
                          <a:lnTo>
                            <a:pt x="101" y="0"/>
                          </a:lnTo>
                          <a:lnTo>
                            <a:pt x="0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031" y="326"/>
                      <a:ext cx="88" cy="97"/>
                    </a:xfrm>
                    <a:custGeom>
                      <a:avLst/>
                      <a:gdLst>
                        <a:gd name="T0" fmla="*/ 0 w 86"/>
                        <a:gd name="T1" fmla="*/ 137 h 95"/>
                        <a:gd name="T2" fmla="*/ 15 w 86"/>
                        <a:gd name="T3" fmla="*/ 155 h 95"/>
                        <a:gd name="T4" fmla="*/ 147 w 86"/>
                        <a:gd name="T5" fmla="*/ 13 h 95"/>
                        <a:gd name="T6" fmla="*/ 124 w 86"/>
                        <a:gd name="T7" fmla="*/ 0 h 95"/>
                        <a:gd name="T8" fmla="*/ 0 w 86"/>
                        <a:gd name="T9" fmla="*/ 137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6"/>
                        <a:gd name="T16" fmla="*/ 0 h 95"/>
                        <a:gd name="T17" fmla="*/ 86 w 86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6" h="95">
                          <a:moveTo>
                            <a:pt x="0" y="83"/>
                          </a:moveTo>
                          <a:lnTo>
                            <a:pt x="15" y="95"/>
                          </a:lnTo>
                          <a:lnTo>
                            <a:pt x="86" y="13"/>
                          </a:lnTo>
                          <a:lnTo>
                            <a:pt x="71" y="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5067" y="344"/>
                      <a:ext cx="87" cy="98"/>
                    </a:xfrm>
                    <a:custGeom>
                      <a:avLst/>
                      <a:gdLst>
                        <a:gd name="T0" fmla="*/ 0 w 85"/>
                        <a:gd name="T1" fmla="*/ 174 h 95"/>
                        <a:gd name="T2" fmla="*/ 14 w 85"/>
                        <a:gd name="T3" fmla="*/ 199 h 95"/>
                        <a:gd name="T4" fmla="*/ 146 w 85"/>
                        <a:gd name="T5" fmla="*/ 12 h 95"/>
                        <a:gd name="T6" fmla="*/ 125 w 85"/>
                        <a:gd name="T7" fmla="*/ 0 h 95"/>
                        <a:gd name="T8" fmla="*/ 0 w 85"/>
                        <a:gd name="T9" fmla="*/ 174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5"/>
                        <a:gd name="T16" fmla="*/ 0 h 95"/>
                        <a:gd name="T17" fmla="*/ 85 w 85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5" h="95">
                          <a:moveTo>
                            <a:pt x="0" y="82"/>
                          </a:moveTo>
                          <a:lnTo>
                            <a:pt x="14" y="95"/>
                          </a:lnTo>
                          <a:lnTo>
                            <a:pt x="85" y="12"/>
                          </a:lnTo>
                          <a:lnTo>
                            <a:pt x="71" y="0"/>
                          </a:lnTo>
                          <a:lnTo>
                            <a:pt x="0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105" y="358"/>
                      <a:ext cx="90" cy="101"/>
                    </a:xfrm>
                    <a:custGeom>
                      <a:avLst/>
                      <a:gdLst>
                        <a:gd name="T0" fmla="*/ 0 w 88"/>
                        <a:gd name="T1" fmla="*/ 179 h 98"/>
                        <a:gd name="T2" fmla="*/ 13 w 88"/>
                        <a:gd name="T3" fmla="*/ 201 h 98"/>
                        <a:gd name="T4" fmla="*/ 148 w 88"/>
                        <a:gd name="T5" fmla="*/ 11 h 98"/>
                        <a:gd name="T6" fmla="*/ 129 w 88"/>
                        <a:gd name="T7" fmla="*/ 0 h 98"/>
                        <a:gd name="T8" fmla="*/ 0 w 88"/>
                        <a:gd name="T9" fmla="*/ 179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"/>
                        <a:gd name="T16" fmla="*/ 0 h 98"/>
                        <a:gd name="T17" fmla="*/ 88 w 8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" h="98">
                          <a:moveTo>
                            <a:pt x="0" y="87"/>
                          </a:moveTo>
                          <a:lnTo>
                            <a:pt x="13" y="98"/>
                          </a:lnTo>
                          <a:lnTo>
                            <a:pt x="88" y="11"/>
                          </a:lnTo>
                          <a:lnTo>
                            <a:pt x="75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5128" y="374"/>
                      <a:ext cx="105" cy="104"/>
                    </a:xfrm>
                    <a:custGeom>
                      <a:avLst/>
                      <a:gdLst>
                        <a:gd name="T0" fmla="*/ 0 w 102"/>
                        <a:gd name="T1" fmla="*/ 182 h 101"/>
                        <a:gd name="T2" fmla="*/ 11 w 102"/>
                        <a:gd name="T3" fmla="*/ 202 h 101"/>
                        <a:gd name="T4" fmla="*/ 203 w 102"/>
                        <a:gd name="T5" fmla="*/ 12 h 101"/>
                        <a:gd name="T6" fmla="*/ 183 w 102"/>
                        <a:gd name="T7" fmla="*/ 0 h 101"/>
                        <a:gd name="T8" fmla="*/ 0 w 102"/>
                        <a:gd name="T9" fmla="*/ 182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2"/>
                        <a:gd name="T16" fmla="*/ 0 h 101"/>
                        <a:gd name="T17" fmla="*/ 102 w 10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2" h="101">
                          <a:moveTo>
                            <a:pt x="0" y="90"/>
                          </a:moveTo>
                          <a:lnTo>
                            <a:pt x="11" y="101"/>
                          </a:lnTo>
                          <a:lnTo>
                            <a:pt x="102" y="12"/>
                          </a:lnTo>
                          <a:lnTo>
                            <a:pt x="91" y="0"/>
                          </a:lnTo>
                          <a:lnTo>
                            <a:pt x="0" y="9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4855" y="262"/>
                      <a:ext cx="66" cy="98"/>
                    </a:xfrm>
                    <a:custGeom>
                      <a:avLst/>
                      <a:gdLst>
                        <a:gd name="T0" fmla="*/ 0 w 64"/>
                        <a:gd name="T1" fmla="*/ 142 h 96"/>
                        <a:gd name="T2" fmla="*/ 15 w 64"/>
                        <a:gd name="T3" fmla="*/ 155 h 96"/>
                        <a:gd name="T4" fmla="*/ 131 w 64"/>
                        <a:gd name="T5" fmla="*/ 8 h 96"/>
                        <a:gd name="T6" fmla="*/ 105 w 64"/>
                        <a:gd name="T7" fmla="*/ 0 h 96"/>
                        <a:gd name="T8" fmla="*/ 0 w 64"/>
                        <a:gd name="T9" fmla="*/ 142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96"/>
                        <a:gd name="T17" fmla="*/ 64 w 64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96">
                          <a:moveTo>
                            <a:pt x="0" y="87"/>
                          </a:moveTo>
                          <a:lnTo>
                            <a:pt x="15" y="96"/>
                          </a:lnTo>
                          <a:lnTo>
                            <a:pt x="64" y="8"/>
                          </a:lnTo>
                          <a:lnTo>
                            <a:pt x="49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895" y="272"/>
                      <a:ext cx="68" cy="100"/>
                    </a:xfrm>
                    <a:custGeom>
                      <a:avLst/>
                      <a:gdLst>
                        <a:gd name="T0" fmla="*/ 0 w 66"/>
                        <a:gd name="T1" fmla="*/ 182 h 97"/>
                        <a:gd name="T2" fmla="*/ 41 w 66"/>
                        <a:gd name="T3" fmla="*/ 200 h 97"/>
                        <a:gd name="T4" fmla="*/ 133 w 66"/>
                        <a:gd name="T5" fmla="*/ 9 h 97"/>
                        <a:gd name="T6" fmla="*/ 105 w 66"/>
                        <a:gd name="T7" fmla="*/ 0 h 97"/>
                        <a:gd name="T8" fmla="*/ 0 w 66"/>
                        <a:gd name="T9" fmla="*/ 182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6"/>
                        <a:gd name="T16" fmla="*/ 0 h 97"/>
                        <a:gd name="T17" fmla="*/ 66 w 66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6" h="97">
                          <a:moveTo>
                            <a:pt x="0" y="88"/>
                          </a:moveTo>
                          <a:lnTo>
                            <a:pt x="17" y="97"/>
                          </a:lnTo>
                          <a:lnTo>
                            <a:pt x="66" y="9"/>
                          </a:lnTo>
                          <a:lnTo>
                            <a:pt x="50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4930" y="279"/>
                      <a:ext cx="74" cy="104"/>
                    </a:xfrm>
                    <a:custGeom>
                      <a:avLst/>
                      <a:gdLst>
                        <a:gd name="T0" fmla="*/ 0 w 72"/>
                        <a:gd name="T1" fmla="*/ 185 h 101"/>
                        <a:gd name="T2" fmla="*/ 15 w 72"/>
                        <a:gd name="T3" fmla="*/ 202 h 101"/>
                        <a:gd name="T4" fmla="*/ 136 w 72"/>
                        <a:gd name="T5" fmla="*/ 9 h 101"/>
                        <a:gd name="T6" fmla="*/ 112 w 72"/>
                        <a:gd name="T7" fmla="*/ 0 h 101"/>
                        <a:gd name="T8" fmla="*/ 0 w 72"/>
                        <a:gd name="T9" fmla="*/ 185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1"/>
                        <a:gd name="T17" fmla="*/ 72 w 7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1">
                          <a:moveTo>
                            <a:pt x="0" y="92"/>
                          </a:moveTo>
                          <a:lnTo>
                            <a:pt x="15" y="101"/>
                          </a:lnTo>
                          <a:lnTo>
                            <a:pt x="72" y="9"/>
                          </a:lnTo>
                          <a:lnTo>
                            <a:pt x="5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4966" y="297"/>
                      <a:ext cx="80" cy="100"/>
                    </a:xfrm>
                    <a:custGeom>
                      <a:avLst/>
                      <a:gdLst>
                        <a:gd name="T0" fmla="*/ 0 w 78"/>
                        <a:gd name="T1" fmla="*/ 142 h 98"/>
                        <a:gd name="T2" fmla="*/ 14 w 78"/>
                        <a:gd name="T3" fmla="*/ 157 h 98"/>
                        <a:gd name="T4" fmla="*/ 141 w 78"/>
                        <a:gd name="T5" fmla="*/ 11 h 98"/>
                        <a:gd name="T6" fmla="*/ 119 w 78"/>
                        <a:gd name="T7" fmla="*/ 0 h 98"/>
                        <a:gd name="T8" fmla="*/ 0 w 78"/>
                        <a:gd name="T9" fmla="*/ 14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8"/>
                        <a:gd name="T16" fmla="*/ 0 h 98"/>
                        <a:gd name="T17" fmla="*/ 78 w 7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8" h="98">
                          <a:moveTo>
                            <a:pt x="0" y="88"/>
                          </a:moveTo>
                          <a:lnTo>
                            <a:pt x="14" y="98"/>
                          </a:lnTo>
                          <a:lnTo>
                            <a:pt x="78" y="11"/>
                          </a:lnTo>
                          <a:lnTo>
                            <a:pt x="64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691" y="225"/>
                      <a:ext cx="52" cy="104"/>
                    </a:xfrm>
                    <a:custGeom>
                      <a:avLst/>
                      <a:gdLst>
                        <a:gd name="T0" fmla="*/ 0 w 51"/>
                        <a:gd name="T1" fmla="*/ 190 h 101"/>
                        <a:gd name="T2" fmla="*/ 18 w 51"/>
                        <a:gd name="T3" fmla="*/ 202 h 101"/>
                        <a:gd name="T4" fmla="*/ 75 w 51"/>
                        <a:gd name="T5" fmla="*/ 6 h 101"/>
                        <a:gd name="T6" fmla="*/ 57 w 51"/>
                        <a:gd name="T7" fmla="*/ 0 h 101"/>
                        <a:gd name="T8" fmla="*/ 0 w 51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01"/>
                        <a:gd name="T17" fmla="*/ 51 w 51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01">
                          <a:moveTo>
                            <a:pt x="0" y="95"/>
                          </a:moveTo>
                          <a:lnTo>
                            <a:pt x="18" y="101"/>
                          </a:lnTo>
                          <a:lnTo>
                            <a:pt x="51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738" y="233"/>
                      <a:ext cx="50" cy="104"/>
                    </a:xfrm>
                    <a:custGeom>
                      <a:avLst/>
                      <a:gdLst>
                        <a:gd name="T0" fmla="*/ 0 w 49"/>
                        <a:gd name="T1" fmla="*/ 190 h 101"/>
                        <a:gd name="T2" fmla="*/ 16 w 49"/>
                        <a:gd name="T3" fmla="*/ 202 h 101"/>
                        <a:gd name="T4" fmla="*/ 73 w 49"/>
                        <a:gd name="T5" fmla="*/ 6 h 101"/>
                        <a:gd name="T6" fmla="*/ 57 w 49"/>
                        <a:gd name="T7" fmla="*/ 0 h 101"/>
                        <a:gd name="T8" fmla="*/ 0 w 49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101"/>
                        <a:gd name="T17" fmla="*/ 49 w 49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101">
                          <a:moveTo>
                            <a:pt x="0" y="95"/>
                          </a:moveTo>
                          <a:lnTo>
                            <a:pt x="16" y="101"/>
                          </a:lnTo>
                          <a:lnTo>
                            <a:pt x="49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80" y="238"/>
                      <a:ext cx="59" cy="103"/>
                    </a:xfrm>
                    <a:custGeom>
                      <a:avLst/>
                      <a:gdLst>
                        <a:gd name="T0" fmla="*/ 0 w 57"/>
                        <a:gd name="T1" fmla="*/ 188 h 100"/>
                        <a:gd name="T2" fmla="*/ 41 w 57"/>
                        <a:gd name="T3" fmla="*/ 203 h 100"/>
                        <a:gd name="T4" fmla="*/ 128 w 57"/>
                        <a:gd name="T5" fmla="*/ 8 h 100"/>
                        <a:gd name="T6" fmla="*/ 91 w 57"/>
                        <a:gd name="T7" fmla="*/ 0 h 100"/>
                        <a:gd name="T8" fmla="*/ 0 w 57"/>
                        <a:gd name="T9" fmla="*/ 188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0" y="93"/>
                          </a:moveTo>
                          <a:lnTo>
                            <a:pt x="17" y="100"/>
                          </a:lnTo>
                          <a:lnTo>
                            <a:pt x="57" y="8"/>
                          </a:lnTo>
                          <a:lnTo>
                            <a:pt x="40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4428" y="220"/>
                      <a:ext cx="34" cy="96"/>
                    </a:xfrm>
                    <a:custGeom>
                      <a:avLst/>
                      <a:gdLst>
                        <a:gd name="T0" fmla="*/ 0 w 33"/>
                        <a:gd name="T1" fmla="*/ 149 h 94"/>
                        <a:gd name="T2" fmla="*/ 43 w 33"/>
                        <a:gd name="T3" fmla="*/ 154 h 94"/>
                        <a:gd name="T4" fmla="*/ 64 w 33"/>
                        <a:gd name="T5" fmla="*/ 3 h 94"/>
                        <a:gd name="T6" fmla="*/ 15 w 33"/>
                        <a:gd name="T7" fmla="*/ 0 h 94"/>
                        <a:gd name="T8" fmla="*/ 0 w 33"/>
                        <a:gd name="T9" fmla="*/ 149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4"/>
                        <a:gd name="T17" fmla="*/ 33 w 3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4">
                          <a:moveTo>
                            <a:pt x="0" y="91"/>
                          </a:moveTo>
                          <a:lnTo>
                            <a:pt x="19" y="94"/>
                          </a:lnTo>
                          <a:lnTo>
                            <a:pt x="33" y="3"/>
                          </a:lnTo>
                          <a:lnTo>
                            <a:pt x="15" y="0"/>
                          </a:lnTo>
                          <a:lnTo>
                            <a:pt x="0" y="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475" y="212"/>
                      <a:ext cx="40" cy="106"/>
                    </a:xfrm>
                    <a:custGeom>
                      <a:avLst/>
                      <a:gdLst>
                        <a:gd name="T0" fmla="*/ 0 w 39"/>
                        <a:gd name="T1" fmla="*/ 196 h 103"/>
                        <a:gd name="T2" fmla="*/ 18 w 39"/>
                        <a:gd name="T3" fmla="*/ 204 h 103"/>
                        <a:gd name="T4" fmla="*/ 67 w 39"/>
                        <a:gd name="T5" fmla="*/ 4 h 103"/>
                        <a:gd name="T6" fmla="*/ 45 w 39"/>
                        <a:gd name="T7" fmla="*/ 0 h 103"/>
                        <a:gd name="T8" fmla="*/ 0 w 39"/>
                        <a:gd name="T9" fmla="*/ 19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3"/>
                        <a:gd name="T17" fmla="*/ 39 w 39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3">
                          <a:moveTo>
                            <a:pt x="0" y="99"/>
                          </a:moveTo>
                          <a:lnTo>
                            <a:pt x="18" y="103"/>
                          </a:lnTo>
                          <a:lnTo>
                            <a:pt x="39" y="4"/>
                          </a:lnTo>
                          <a:lnTo>
                            <a:pt x="21" y="0"/>
                          </a:lnTo>
                          <a:lnTo>
                            <a:pt x="0" y="9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521" y="208"/>
                      <a:ext cx="40" cy="105"/>
                    </a:xfrm>
                    <a:custGeom>
                      <a:avLst/>
                      <a:gdLst>
                        <a:gd name="T0" fmla="*/ 0 w 39"/>
                        <a:gd name="T1" fmla="*/ 195 h 102"/>
                        <a:gd name="T2" fmla="*/ 17 w 39"/>
                        <a:gd name="T3" fmla="*/ 203 h 102"/>
                        <a:gd name="T4" fmla="*/ 67 w 39"/>
                        <a:gd name="T5" fmla="*/ 4 h 102"/>
                        <a:gd name="T6" fmla="*/ 46 w 39"/>
                        <a:gd name="T7" fmla="*/ 0 h 102"/>
                        <a:gd name="T8" fmla="*/ 0 w 39"/>
                        <a:gd name="T9" fmla="*/ 195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2"/>
                        <a:gd name="T17" fmla="*/ 39 w 3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2">
                          <a:moveTo>
                            <a:pt x="0" y="98"/>
                          </a:moveTo>
                          <a:lnTo>
                            <a:pt x="17" y="102"/>
                          </a:lnTo>
                          <a:lnTo>
                            <a:pt x="39" y="4"/>
                          </a:lnTo>
                          <a:lnTo>
                            <a:pt x="22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67" y="209"/>
                      <a:ext cx="43" cy="106"/>
                    </a:xfrm>
                    <a:custGeom>
                      <a:avLst/>
                      <a:gdLst>
                        <a:gd name="T0" fmla="*/ 0 w 42"/>
                        <a:gd name="T1" fmla="*/ 193 h 103"/>
                        <a:gd name="T2" fmla="*/ 18 w 42"/>
                        <a:gd name="T3" fmla="*/ 204 h 103"/>
                        <a:gd name="T4" fmla="*/ 68 w 42"/>
                        <a:gd name="T5" fmla="*/ 5 h 103"/>
                        <a:gd name="T6" fmla="*/ 48 w 42"/>
                        <a:gd name="T7" fmla="*/ 0 h 103"/>
                        <a:gd name="T8" fmla="*/ 0 w 42"/>
                        <a:gd name="T9" fmla="*/ 193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03"/>
                        <a:gd name="T17" fmla="*/ 42 w 42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03">
                          <a:moveTo>
                            <a:pt x="0" y="98"/>
                          </a:moveTo>
                          <a:lnTo>
                            <a:pt x="18" y="103"/>
                          </a:lnTo>
                          <a:lnTo>
                            <a:pt x="42" y="5"/>
                          </a:lnTo>
                          <a:lnTo>
                            <a:pt x="24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206" y="245"/>
                      <a:ext cx="23" cy="97"/>
                    </a:xfrm>
                    <a:custGeom>
                      <a:avLst/>
                      <a:gdLst>
                        <a:gd name="T0" fmla="*/ 0 w 23"/>
                        <a:gd name="T1" fmla="*/ 197 h 94"/>
                        <a:gd name="T2" fmla="*/ 17 w 23"/>
                        <a:gd name="T3" fmla="*/ 198 h 94"/>
                        <a:gd name="T4" fmla="*/ 23 w 23"/>
                        <a:gd name="T5" fmla="*/ 1 h 94"/>
                        <a:gd name="T6" fmla="*/ 5 w 23"/>
                        <a:gd name="T7" fmla="*/ 0 h 94"/>
                        <a:gd name="T8" fmla="*/ 0 w 23"/>
                        <a:gd name="T9" fmla="*/ 19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5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3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253" y="239"/>
                      <a:ext cx="20" cy="96"/>
                    </a:xfrm>
                    <a:custGeom>
                      <a:avLst/>
                      <a:gdLst>
                        <a:gd name="T0" fmla="*/ 0 w 19"/>
                        <a:gd name="T1" fmla="*/ 197 h 93"/>
                        <a:gd name="T2" fmla="*/ 58 w 19"/>
                        <a:gd name="T3" fmla="*/ 197 h 93"/>
                        <a:gd name="T4" fmla="*/ 61 w 19"/>
                        <a:gd name="T5" fmla="*/ 1 h 93"/>
                        <a:gd name="T6" fmla="*/ 1 w 19"/>
                        <a:gd name="T7" fmla="*/ 0 h 93"/>
                        <a:gd name="T8" fmla="*/ 0 w 19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93"/>
                        <a:gd name="T17" fmla="*/ 19 w 19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93">
                          <a:moveTo>
                            <a:pt x="0" y="93"/>
                          </a:moveTo>
                          <a:lnTo>
                            <a:pt x="18" y="93"/>
                          </a:lnTo>
                          <a:lnTo>
                            <a:pt x="19" y="1"/>
                          </a:lnTo>
                          <a:lnTo>
                            <a:pt x="1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302" y="233"/>
                      <a:ext cx="23" cy="96"/>
                    </a:xfrm>
                    <a:custGeom>
                      <a:avLst/>
                      <a:gdLst>
                        <a:gd name="T0" fmla="*/ 0 w 22"/>
                        <a:gd name="T1" fmla="*/ 197 h 93"/>
                        <a:gd name="T2" fmla="*/ 53 w 22"/>
                        <a:gd name="T3" fmla="*/ 197 h 93"/>
                        <a:gd name="T4" fmla="*/ 60 w 22"/>
                        <a:gd name="T5" fmla="*/ 0 h 93"/>
                        <a:gd name="T6" fmla="*/ 3 w 22"/>
                        <a:gd name="T7" fmla="*/ 0 h 93"/>
                        <a:gd name="T8" fmla="*/ 0 w 22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93"/>
                        <a:gd name="T17" fmla="*/ 22 w 22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93">
                          <a:moveTo>
                            <a:pt x="0" y="93"/>
                          </a:moveTo>
                          <a:lnTo>
                            <a:pt x="19" y="93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350" y="226"/>
                      <a:ext cx="23" cy="96"/>
                    </a:xfrm>
                    <a:custGeom>
                      <a:avLst/>
                      <a:gdLst>
                        <a:gd name="T0" fmla="*/ 0 w 23"/>
                        <a:gd name="T1" fmla="*/ 152 h 94"/>
                        <a:gd name="T2" fmla="*/ 17 w 23"/>
                        <a:gd name="T3" fmla="*/ 154 h 94"/>
                        <a:gd name="T4" fmla="*/ 23 w 23"/>
                        <a:gd name="T5" fmla="*/ 1 h 94"/>
                        <a:gd name="T6" fmla="*/ 6 w 23"/>
                        <a:gd name="T7" fmla="*/ 0 h 94"/>
                        <a:gd name="T8" fmla="*/ 0 w 23"/>
                        <a:gd name="T9" fmla="*/ 152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6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964" y="310"/>
                      <a:ext cx="38" cy="89"/>
                    </a:xfrm>
                    <a:custGeom>
                      <a:avLst/>
                      <a:gdLst>
                        <a:gd name="T0" fmla="*/ 18 w 37"/>
                        <a:gd name="T1" fmla="*/ 148 h 87"/>
                        <a:gd name="T2" fmla="*/ 66 w 37"/>
                        <a:gd name="T3" fmla="*/ 142 h 87"/>
                        <a:gd name="T4" fmla="*/ 43 w 37"/>
                        <a:gd name="T5" fmla="*/ 0 h 87"/>
                        <a:gd name="T6" fmla="*/ 0 w 37"/>
                        <a:gd name="T7" fmla="*/ 4 h 87"/>
                        <a:gd name="T8" fmla="*/ 18 w 37"/>
                        <a:gd name="T9" fmla="*/ 148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7"/>
                        <a:gd name="T17" fmla="*/ 37 w 37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7">
                          <a:moveTo>
                            <a:pt x="18" y="87"/>
                          </a:moveTo>
                          <a:lnTo>
                            <a:pt x="37" y="83"/>
                          </a:lnTo>
                          <a:lnTo>
                            <a:pt x="19" y="0"/>
                          </a:lnTo>
                          <a:lnTo>
                            <a:pt x="0" y="4"/>
                          </a:lnTo>
                          <a:lnTo>
                            <a:pt x="18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013" y="297"/>
                      <a:ext cx="38" cy="87"/>
                    </a:xfrm>
                    <a:custGeom>
                      <a:avLst/>
                      <a:gdLst>
                        <a:gd name="T0" fmla="*/ 44 w 37"/>
                        <a:gd name="T1" fmla="*/ 146 h 85"/>
                        <a:gd name="T2" fmla="*/ 66 w 37"/>
                        <a:gd name="T3" fmla="*/ 140 h 85"/>
                        <a:gd name="T4" fmla="*/ 17 w 37"/>
                        <a:gd name="T5" fmla="*/ 0 h 85"/>
                        <a:gd name="T6" fmla="*/ 0 w 37"/>
                        <a:gd name="T7" fmla="*/ 4 h 85"/>
                        <a:gd name="T8" fmla="*/ 44 w 37"/>
                        <a:gd name="T9" fmla="*/ 146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5"/>
                        <a:gd name="T17" fmla="*/ 37 w 37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5">
                          <a:moveTo>
                            <a:pt x="20" y="85"/>
                          </a:moveTo>
                          <a:lnTo>
                            <a:pt x="37" y="81"/>
                          </a:lnTo>
                          <a:lnTo>
                            <a:pt x="17" y="0"/>
                          </a:lnTo>
                          <a:lnTo>
                            <a:pt x="0" y="4"/>
                          </a:lnTo>
                          <a:lnTo>
                            <a:pt x="2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058" y="282"/>
                      <a:ext cx="36" cy="90"/>
                    </a:xfrm>
                    <a:custGeom>
                      <a:avLst/>
                      <a:gdLst>
                        <a:gd name="T0" fmla="*/ 17 w 35"/>
                        <a:gd name="T1" fmla="*/ 194 h 87"/>
                        <a:gd name="T2" fmla="*/ 65 w 35"/>
                        <a:gd name="T3" fmla="*/ 186 h 87"/>
                        <a:gd name="T4" fmla="*/ 42 w 35"/>
                        <a:gd name="T5" fmla="*/ 0 h 87"/>
                        <a:gd name="T6" fmla="*/ 0 w 35"/>
                        <a:gd name="T7" fmla="*/ 4 h 87"/>
                        <a:gd name="T8" fmla="*/ 17 w 35"/>
                        <a:gd name="T9" fmla="*/ 194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87"/>
                        <a:gd name="T17" fmla="*/ 35 w 35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87">
                          <a:moveTo>
                            <a:pt x="17" y="87"/>
                          </a:moveTo>
                          <a:lnTo>
                            <a:pt x="35" y="83"/>
                          </a:lnTo>
                          <a:lnTo>
                            <a:pt x="18" y="0"/>
                          </a:lnTo>
                          <a:lnTo>
                            <a:pt x="0" y="4"/>
                          </a:lnTo>
                          <a:lnTo>
                            <a:pt x="17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104" y="263"/>
                      <a:ext cx="32" cy="97"/>
                    </a:xfrm>
                    <a:custGeom>
                      <a:avLst/>
                      <a:gdLst>
                        <a:gd name="T0" fmla="*/ 14 w 31"/>
                        <a:gd name="T1" fmla="*/ 155 h 95"/>
                        <a:gd name="T2" fmla="*/ 63 w 31"/>
                        <a:gd name="T3" fmla="*/ 150 h 95"/>
                        <a:gd name="T4" fmla="*/ 41 w 31"/>
                        <a:gd name="T5" fmla="*/ 0 h 95"/>
                        <a:gd name="T6" fmla="*/ 0 w 31"/>
                        <a:gd name="T7" fmla="*/ 3 h 95"/>
                        <a:gd name="T8" fmla="*/ 14 w 31"/>
                        <a:gd name="T9" fmla="*/ 15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"/>
                        <a:gd name="T16" fmla="*/ 0 h 95"/>
                        <a:gd name="T17" fmla="*/ 31 w 3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" h="95">
                          <a:moveTo>
                            <a:pt x="14" y="95"/>
                          </a:moveTo>
                          <a:lnTo>
                            <a:pt x="31" y="92"/>
                          </a:lnTo>
                          <a:lnTo>
                            <a:pt x="17" y="0"/>
                          </a:lnTo>
                          <a:lnTo>
                            <a:pt x="0" y="3"/>
                          </a:lnTo>
                          <a:lnTo>
                            <a:pt x="14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643" y="439"/>
                      <a:ext cx="62" cy="83"/>
                    </a:xfrm>
                    <a:custGeom>
                      <a:avLst/>
                      <a:gdLst>
                        <a:gd name="T0" fmla="*/ 69 w 61"/>
                        <a:gd name="T1" fmla="*/ 142 h 81"/>
                        <a:gd name="T2" fmla="*/ 85 w 61"/>
                        <a:gd name="T3" fmla="*/ 126 h 81"/>
                        <a:gd name="T4" fmla="*/ 16 w 61"/>
                        <a:gd name="T5" fmla="*/ 0 h 81"/>
                        <a:gd name="T6" fmla="*/ 0 w 61"/>
                        <a:gd name="T7" fmla="*/ 10 h 81"/>
                        <a:gd name="T8" fmla="*/ 69 w 61"/>
                        <a:gd name="T9" fmla="*/ 142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81"/>
                        <a:gd name="T17" fmla="*/ 61 w 61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81">
                          <a:moveTo>
                            <a:pt x="45" y="81"/>
                          </a:moveTo>
                          <a:lnTo>
                            <a:pt x="61" y="70"/>
                          </a:lnTo>
                          <a:lnTo>
                            <a:pt x="16" y="0"/>
                          </a:lnTo>
                          <a:lnTo>
                            <a:pt x="0" y="10"/>
                          </a:lnTo>
                          <a:lnTo>
                            <a:pt x="45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735" y="394"/>
                      <a:ext cx="60" cy="85"/>
                    </a:xfrm>
                    <a:custGeom>
                      <a:avLst/>
                      <a:gdLst>
                        <a:gd name="T0" fmla="*/ 92 w 58"/>
                        <a:gd name="T1" fmla="*/ 193 h 82"/>
                        <a:gd name="T2" fmla="*/ 128 w 58"/>
                        <a:gd name="T3" fmla="*/ 172 h 82"/>
                        <a:gd name="T4" fmla="*/ 41 w 58"/>
                        <a:gd name="T5" fmla="*/ 0 h 82"/>
                        <a:gd name="T6" fmla="*/ 0 w 58"/>
                        <a:gd name="T7" fmla="*/ 9 h 82"/>
                        <a:gd name="T8" fmla="*/ 92 w 58"/>
                        <a:gd name="T9" fmla="*/ 193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82"/>
                        <a:gd name="T17" fmla="*/ 58 w 58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82">
                          <a:moveTo>
                            <a:pt x="41" y="82"/>
                          </a:moveTo>
                          <a:lnTo>
                            <a:pt x="58" y="72"/>
                          </a:lnTo>
                          <a:lnTo>
                            <a:pt x="17" y="0"/>
                          </a:lnTo>
                          <a:lnTo>
                            <a:pt x="0" y="9"/>
                          </a:lnTo>
                          <a:lnTo>
                            <a:pt x="41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783" y="373"/>
                      <a:ext cx="50" cy="85"/>
                    </a:xfrm>
                    <a:custGeom>
                      <a:avLst/>
                      <a:gdLst>
                        <a:gd name="T0" fmla="*/ 57 w 49"/>
                        <a:gd name="T1" fmla="*/ 144 h 83"/>
                        <a:gd name="T2" fmla="*/ 73 w 49"/>
                        <a:gd name="T3" fmla="*/ 134 h 83"/>
                        <a:gd name="T4" fmla="*/ 16 w 49"/>
                        <a:gd name="T5" fmla="*/ 0 h 83"/>
                        <a:gd name="T6" fmla="*/ 0 w 49"/>
                        <a:gd name="T7" fmla="*/ 6 h 83"/>
                        <a:gd name="T8" fmla="*/ 57 w 49"/>
                        <a:gd name="T9" fmla="*/ 144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3"/>
                        <a:gd name="T17" fmla="*/ 49 w 49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3">
                          <a:moveTo>
                            <a:pt x="33" y="83"/>
                          </a:moveTo>
                          <a:lnTo>
                            <a:pt x="49" y="76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3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825" y="358"/>
                      <a:ext cx="50" cy="87"/>
                    </a:xfrm>
                    <a:custGeom>
                      <a:avLst/>
                      <a:gdLst>
                        <a:gd name="T0" fmla="*/ 58 w 49"/>
                        <a:gd name="T1" fmla="*/ 194 h 84"/>
                        <a:gd name="T2" fmla="*/ 73 w 49"/>
                        <a:gd name="T3" fmla="*/ 181 h 84"/>
                        <a:gd name="T4" fmla="*/ 16 w 49"/>
                        <a:gd name="T5" fmla="*/ 0 h 84"/>
                        <a:gd name="T6" fmla="*/ 0 w 49"/>
                        <a:gd name="T7" fmla="*/ 6 h 84"/>
                        <a:gd name="T8" fmla="*/ 58 w 49"/>
                        <a:gd name="T9" fmla="*/ 194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4"/>
                        <a:gd name="T17" fmla="*/ 49 w 49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4">
                          <a:moveTo>
                            <a:pt x="34" y="84"/>
                          </a:moveTo>
                          <a:lnTo>
                            <a:pt x="49" y="78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4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3875" y="338"/>
                      <a:ext cx="43" cy="88"/>
                    </a:xfrm>
                    <a:custGeom>
                      <a:avLst/>
                      <a:gdLst>
                        <a:gd name="T0" fmla="*/ 50 w 42"/>
                        <a:gd name="T1" fmla="*/ 147 h 86"/>
                        <a:gd name="T2" fmla="*/ 68 w 42"/>
                        <a:gd name="T3" fmla="*/ 139 h 86"/>
                        <a:gd name="T4" fmla="*/ 17 w 42"/>
                        <a:gd name="T5" fmla="*/ 0 h 86"/>
                        <a:gd name="T6" fmla="*/ 0 w 42"/>
                        <a:gd name="T7" fmla="*/ 5 h 86"/>
                        <a:gd name="T8" fmla="*/ 50 w 42"/>
                        <a:gd name="T9" fmla="*/ 147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6"/>
                        <a:gd name="T17" fmla="*/ 42 w 42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6">
                          <a:moveTo>
                            <a:pt x="26" y="86"/>
                          </a:moveTo>
                          <a:lnTo>
                            <a:pt x="42" y="81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26" y="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4009" y="2271"/>
                      <a:ext cx="45" cy="190"/>
                    </a:xfrm>
                    <a:custGeom>
                      <a:avLst/>
                      <a:gdLst>
                        <a:gd name="T0" fmla="*/ 70 w 44"/>
                        <a:gd name="T1" fmla="*/ 2 h 184"/>
                        <a:gd name="T2" fmla="*/ 51 w 44"/>
                        <a:gd name="T3" fmla="*/ 0 h 184"/>
                        <a:gd name="T4" fmla="*/ 0 w 44"/>
                        <a:gd name="T5" fmla="*/ 393 h 184"/>
                        <a:gd name="T6" fmla="*/ 17 w 44"/>
                        <a:gd name="T7" fmla="*/ 397 h 184"/>
                        <a:gd name="T8" fmla="*/ 70 w 44"/>
                        <a:gd name="T9" fmla="*/ 2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184"/>
                        <a:gd name="T17" fmla="*/ 44 w 44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184">
                          <a:moveTo>
                            <a:pt x="44" y="2"/>
                          </a:moveTo>
                          <a:lnTo>
                            <a:pt x="27" y="0"/>
                          </a:lnTo>
                          <a:lnTo>
                            <a:pt x="0" y="182"/>
                          </a:lnTo>
                          <a:lnTo>
                            <a:pt x="17" y="184"/>
                          </a:lnTo>
                          <a:lnTo>
                            <a:pt x="44" y="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6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3752" y="2269"/>
                      <a:ext cx="91" cy="194"/>
                    </a:xfrm>
                    <a:custGeom>
                      <a:avLst/>
                      <a:gdLst>
                        <a:gd name="T0" fmla="*/ 149 w 89"/>
                        <a:gd name="T1" fmla="*/ 7 h 188"/>
                        <a:gd name="T2" fmla="*/ 122 w 89"/>
                        <a:gd name="T3" fmla="*/ 0 h 188"/>
                        <a:gd name="T4" fmla="*/ 0 w 89"/>
                        <a:gd name="T5" fmla="*/ 386 h 188"/>
                        <a:gd name="T6" fmla="*/ 18 w 89"/>
                        <a:gd name="T7" fmla="*/ 399 h 188"/>
                        <a:gd name="T8" fmla="*/ 149 w 89"/>
                        <a:gd name="T9" fmla="*/ 7 h 1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88"/>
                        <a:gd name="T17" fmla="*/ 89 w 89"/>
                        <a:gd name="T18" fmla="*/ 188 h 1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88">
                          <a:moveTo>
                            <a:pt x="89" y="7"/>
                          </a:moveTo>
                          <a:lnTo>
                            <a:pt x="71" y="0"/>
                          </a:lnTo>
                          <a:lnTo>
                            <a:pt x="0" y="181"/>
                          </a:lnTo>
                          <a:lnTo>
                            <a:pt x="18" y="188"/>
                          </a:lnTo>
                          <a:lnTo>
                            <a:pt x="89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261" y="2245"/>
                      <a:ext cx="26" cy="182"/>
                    </a:xfrm>
                    <a:custGeom>
                      <a:avLst/>
                      <a:gdLst>
                        <a:gd name="T0" fmla="*/ 44 w 25"/>
                        <a:gd name="T1" fmla="*/ 0 h 177"/>
                        <a:gd name="T2" fmla="*/ 0 w 25"/>
                        <a:gd name="T3" fmla="*/ 1 h 177"/>
                        <a:gd name="T4" fmla="*/ 8 w 25"/>
                        <a:gd name="T5" fmla="*/ 344 h 177"/>
                        <a:gd name="T6" fmla="*/ 60 w 25"/>
                        <a:gd name="T7" fmla="*/ 344 h 177"/>
                        <a:gd name="T8" fmla="*/ 44 w 25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177"/>
                        <a:gd name="T17" fmla="*/ 25 w 25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177">
                          <a:moveTo>
                            <a:pt x="17" y="0"/>
                          </a:moveTo>
                          <a:lnTo>
                            <a:pt x="0" y="1"/>
                          </a:lnTo>
                          <a:lnTo>
                            <a:pt x="8" y="177"/>
                          </a:lnTo>
                          <a:lnTo>
                            <a:pt x="25" y="1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489" y="2181"/>
                      <a:ext cx="65" cy="182"/>
                    </a:xfrm>
                    <a:custGeom>
                      <a:avLst/>
                      <a:gdLst>
                        <a:gd name="T0" fmla="*/ 41 w 63"/>
                        <a:gd name="T1" fmla="*/ 0 h 177"/>
                        <a:gd name="T2" fmla="*/ 0 w 63"/>
                        <a:gd name="T3" fmla="*/ 5 h 177"/>
                        <a:gd name="T4" fmla="*/ 98 w 63"/>
                        <a:gd name="T5" fmla="*/ 344 h 177"/>
                        <a:gd name="T6" fmla="*/ 132 w 63"/>
                        <a:gd name="T7" fmla="*/ 335 h 177"/>
                        <a:gd name="T8" fmla="*/ 41 w 63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"/>
                        <a:gd name="T16" fmla="*/ 0 h 177"/>
                        <a:gd name="T17" fmla="*/ 63 w 63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" h="177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46" y="177"/>
                          </a:lnTo>
                          <a:lnTo>
                            <a:pt x="63" y="17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4700" y="2093"/>
                      <a:ext cx="97" cy="169"/>
                    </a:xfrm>
                    <a:custGeom>
                      <a:avLst/>
                      <a:gdLst>
                        <a:gd name="T0" fmla="*/ 16 w 95"/>
                        <a:gd name="T1" fmla="*/ 0 h 165"/>
                        <a:gd name="T2" fmla="*/ 0 w 95"/>
                        <a:gd name="T3" fmla="*/ 7 h 165"/>
                        <a:gd name="T4" fmla="*/ 131 w 95"/>
                        <a:gd name="T5" fmla="*/ 292 h 165"/>
                        <a:gd name="T6" fmla="*/ 155 w 95"/>
                        <a:gd name="T7" fmla="*/ 280 h 165"/>
                        <a:gd name="T8" fmla="*/ 16 w 95"/>
                        <a:gd name="T9" fmla="*/ 0 h 1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5"/>
                        <a:gd name="T16" fmla="*/ 0 h 165"/>
                        <a:gd name="T17" fmla="*/ 95 w 95"/>
                        <a:gd name="T18" fmla="*/ 165 h 1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5" h="165">
                          <a:moveTo>
                            <a:pt x="16" y="0"/>
                          </a:moveTo>
                          <a:lnTo>
                            <a:pt x="0" y="7"/>
                          </a:lnTo>
                          <a:lnTo>
                            <a:pt x="79" y="165"/>
                          </a:lnTo>
                          <a:lnTo>
                            <a:pt x="95" y="158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904" y="1977"/>
                      <a:ext cx="129" cy="152"/>
                    </a:xfrm>
                    <a:custGeom>
                      <a:avLst/>
                      <a:gdLst>
                        <a:gd name="T0" fmla="*/ 14 w 125"/>
                        <a:gd name="T1" fmla="*/ 0 h 148"/>
                        <a:gd name="T2" fmla="*/ 0 w 125"/>
                        <a:gd name="T3" fmla="*/ 11 h 148"/>
                        <a:gd name="T4" fmla="*/ 239 w 125"/>
                        <a:gd name="T5" fmla="*/ 279 h 148"/>
                        <a:gd name="T6" fmla="*/ 265 w 125"/>
                        <a:gd name="T7" fmla="*/ 260 h 148"/>
                        <a:gd name="T8" fmla="*/ 14 w 125"/>
                        <a:gd name="T9" fmla="*/ 0 h 1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148"/>
                        <a:gd name="T17" fmla="*/ 125 w 125"/>
                        <a:gd name="T18" fmla="*/ 148 h 14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148">
                          <a:moveTo>
                            <a:pt x="14" y="0"/>
                          </a:moveTo>
                          <a:lnTo>
                            <a:pt x="0" y="11"/>
                          </a:lnTo>
                          <a:lnTo>
                            <a:pt x="112" y="148"/>
                          </a:lnTo>
                          <a:lnTo>
                            <a:pt x="125" y="137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074" y="1843"/>
                      <a:ext cx="175" cy="128"/>
                    </a:xfrm>
                    <a:custGeom>
                      <a:avLst/>
                      <a:gdLst>
                        <a:gd name="T0" fmla="*/ 9 w 171"/>
                        <a:gd name="T1" fmla="*/ 0 h 125"/>
                        <a:gd name="T2" fmla="*/ 0 w 171"/>
                        <a:gd name="T3" fmla="*/ 13 h 125"/>
                        <a:gd name="T4" fmla="*/ 281 w 171"/>
                        <a:gd name="T5" fmla="*/ 220 h 125"/>
                        <a:gd name="T6" fmla="*/ 296 w 171"/>
                        <a:gd name="T7" fmla="*/ 198 h 125"/>
                        <a:gd name="T8" fmla="*/ 9 w 171"/>
                        <a:gd name="T9" fmla="*/ 0 h 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125"/>
                        <a:gd name="T17" fmla="*/ 171 w 171"/>
                        <a:gd name="T18" fmla="*/ 125 h 1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125">
                          <a:moveTo>
                            <a:pt x="9" y="0"/>
                          </a:moveTo>
                          <a:lnTo>
                            <a:pt x="0" y="13"/>
                          </a:lnTo>
                          <a:lnTo>
                            <a:pt x="162" y="125"/>
                          </a:lnTo>
                          <a:lnTo>
                            <a:pt x="171" y="112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639" y="338"/>
                      <a:ext cx="106" cy="167"/>
                    </a:xfrm>
                    <a:custGeom>
                      <a:avLst/>
                      <a:gdLst>
                        <a:gd name="T0" fmla="*/ 175 w 103"/>
                        <a:gd name="T1" fmla="*/ 290 h 163"/>
                        <a:gd name="T2" fmla="*/ 204 w 103"/>
                        <a:gd name="T3" fmla="*/ 276 h 163"/>
                        <a:gd name="T4" fmla="*/ 15 w 103"/>
                        <a:gd name="T5" fmla="*/ 0 h 163"/>
                        <a:gd name="T6" fmla="*/ 0 w 103"/>
                        <a:gd name="T7" fmla="*/ 8 h 163"/>
                        <a:gd name="T8" fmla="*/ 175 w 103"/>
                        <a:gd name="T9" fmla="*/ 290 h 1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163"/>
                        <a:gd name="T17" fmla="*/ 103 w 103"/>
                        <a:gd name="T18" fmla="*/ 163 h 1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163">
                          <a:moveTo>
                            <a:pt x="87" y="163"/>
                          </a:moveTo>
                          <a:lnTo>
                            <a:pt x="103" y="155"/>
                          </a:lnTo>
                          <a:lnTo>
                            <a:pt x="15" y="0"/>
                          </a:lnTo>
                          <a:lnTo>
                            <a:pt x="0" y="8"/>
                          </a:lnTo>
                          <a:lnTo>
                            <a:pt x="87" y="1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892" y="231"/>
                      <a:ext cx="70" cy="179"/>
                    </a:xfrm>
                    <a:custGeom>
                      <a:avLst/>
                      <a:gdLst>
                        <a:gd name="T0" fmla="*/ 104 w 68"/>
                        <a:gd name="T1" fmla="*/ 343 h 174"/>
                        <a:gd name="T2" fmla="*/ 134 w 68"/>
                        <a:gd name="T3" fmla="*/ 333 h 174"/>
                        <a:gd name="T4" fmla="*/ 41 w 68"/>
                        <a:gd name="T5" fmla="*/ 0 h 174"/>
                        <a:gd name="T6" fmla="*/ 0 w 68"/>
                        <a:gd name="T7" fmla="*/ 5 h 174"/>
                        <a:gd name="T8" fmla="*/ 104 w 68"/>
                        <a:gd name="T9" fmla="*/ 343 h 1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174"/>
                        <a:gd name="T17" fmla="*/ 68 w 68"/>
                        <a:gd name="T18" fmla="*/ 174 h 17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174">
                          <a:moveTo>
                            <a:pt x="51" y="174"/>
                          </a:moveTo>
                          <a:lnTo>
                            <a:pt x="68" y="169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51" y="1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390" y="130"/>
                      <a:ext cx="43" cy="191"/>
                    </a:xfrm>
                    <a:custGeom>
                      <a:avLst/>
                      <a:gdLst>
                        <a:gd name="T0" fmla="*/ 0 w 42"/>
                        <a:gd name="T1" fmla="*/ 346 h 186"/>
                        <a:gd name="T2" fmla="*/ 19 w 42"/>
                        <a:gd name="T3" fmla="*/ 351 h 186"/>
                        <a:gd name="T4" fmla="*/ 68 w 42"/>
                        <a:gd name="T5" fmla="*/ 3 h 186"/>
                        <a:gd name="T6" fmla="*/ 47 w 42"/>
                        <a:gd name="T7" fmla="*/ 0 h 186"/>
                        <a:gd name="T8" fmla="*/ 0 w 42"/>
                        <a:gd name="T9" fmla="*/ 346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86"/>
                        <a:gd name="T17" fmla="*/ 42 w 42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86">
                          <a:moveTo>
                            <a:pt x="0" y="183"/>
                          </a:moveTo>
                          <a:lnTo>
                            <a:pt x="19" y="186"/>
                          </a:lnTo>
                          <a:lnTo>
                            <a:pt x="42" y="3"/>
                          </a:lnTo>
                          <a:lnTo>
                            <a:pt x="23" y="0"/>
                          </a:lnTo>
                          <a:lnTo>
                            <a:pt x="0" y="1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608" y="119"/>
                      <a:ext cx="85" cy="202"/>
                    </a:xfrm>
                    <a:custGeom>
                      <a:avLst/>
                      <a:gdLst>
                        <a:gd name="T0" fmla="*/ 0 w 82"/>
                        <a:gd name="T1" fmla="*/ 348 h 197"/>
                        <a:gd name="T2" fmla="*/ 43 w 82"/>
                        <a:gd name="T3" fmla="*/ 359 h 197"/>
                        <a:gd name="T4" fmla="*/ 193 w 82"/>
                        <a:gd name="T5" fmla="*/ 6 h 197"/>
                        <a:gd name="T6" fmla="*/ 150 w 82"/>
                        <a:gd name="T7" fmla="*/ 0 h 197"/>
                        <a:gd name="T8" fmla="*/ 0 w 82"/>
                        <a:gd name="T9" fmla="*/ 348 h 1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2"/>
                        <a:gd name="T16" fmla="*/ 0 h 197"/>
                        <a:gd name="T17" fmla="*/ 82 w 82"/>
                        <a:gd name="T18" fmla="*/ 197 h 1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2" h="197">
                          <a:moveTo>
                            <a:pt x="0" y="191"/>
                          </a:moveTo>
                          <a:lnTo>
                            <a:pt x="18" y="197"/>
                          </a:lnTo>
                          <a:lnTo>
                            <a:pt x="82" y="6"/>
                          </a:lnTo>
                          <a:lnTo>
                            <a:pt x="64" y="0"/>
                          </a:lnTo>
                          <a:lnTo>
                            <a:pt x="0" y="1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6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4" y="158"/>
                      <a:ext cx="118" cy="196"/>
                    </a:xfrm>
                    <a:custGeom>
                      <a:avLst/>
                      <a:gdLst>
                        <a:gd name="T0" fmla="*/ 0 w 115"/>
                        <a:gd name="T1" fmla="*/ 338 h 191"/>
                        <a:gd name="T2" fmla="*/ 15 w 115"/>
                        <a:gd name="T3" fmla="*/ 355 h 191"/>
                        <a:gd name="T4" fmla="*/ 211 w 115"/>
                        <a:gd name="T5" fmla="*/ 8 h 191"/>
                        <a:gd name="T6" fmla="*/ 186 w 115"/>
                        <a:gd name="T7" fmla="*/ 0 h 191"/>
                        <a:gd name="T8" fmla="*/ 0 w 115"/>
                        <a:gd name="T9" fmla="*/ 338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191"/>
                        <a:gd name="T17" fmla="*/ 115 w 115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191">
                          <a:moveTo>
                            <a:pt x="0" y="182"/>
                          </a:moveTo>
                          <a:lnTo>
                            <a:pt x="15" y="191"/>
                          </a:lnTo>
                          <a:lnTo>
                            <a:pt x="115" y="8"/>
                          </a:lnTo>
                          <a:lnTo>
                            <a:pt x="100" y="0"/>
                          </a:lnTo>
                          <a:lnTo>
                            <a:pt x="0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5006" y="218"/>
                      <a:ext cx="153" cy="196"/>
                    </a:xfrm>
                    <a:custGeom>
                      <a:avLst/>
                      <a:gdLst>
                        <a:gd name="T0" fmla="*/ 0 w 149"/>
                        <a:gd name="T1" fmla="*/ 332 h 191"/>
                        <a:gd name="T2" fmla="*/ 15 w 149"/>
                        <a:gd name="T3" fmla="*/ 355 h 191"/>
                        <a:gd name="T4" fmla="*/ 280 w 149"/>
                        <a:gd name="T5" fmla="*/ 12 h 191"/>
                        <a:gd name="T6" fmla="*/ 254 w 149"/>
                        <a:gd name="T7" fmla="*/ 0 h 191"/>
                        <a:gd name="T8" fmla="*/ 0 w 149"/>
                        <a:gd name="T9" fmla="*/ 332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9"/>
                        <a:gd name="T16" fmla="*/ 0 h 191"/>
                        <a:gd name="T17" fmla="*/ 149 w 149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9" h="191">
                          <a:moveTo>
                            <a:pt x="0" y="179"/>
                          </a:moveTo>
                          <a:lnTo>
                            <a:pt x="15" y="191"/>
                          </a:lnTo>
                          <a:lnTo>
                            <a:pt x="149" y="12"/>
                          </a:lnTo>
                          <a:lnTo>
                            <a:pt x="134" y="0"/>
                          </a:lnTo>
                          <a:lnTo>
                            <a:pt x="0" y="1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159" y="315"/>
                      <a:ext cx="198" cy="189"/>
                    </a:xfrm>
                    <a:custGeom>
                      <a:avLst/>
                      <a:gdLst>
                        <a:gd name="T0" fmla="*/ 0 w 193"/>
                        <a:gd name="T1" fmla="*/ 327 h 184"/>
                        <a:gd name="T2" fmla="*/ 11 w 193"/>
                        <a:gd name="T3" fmla="*/ 350 h 184"/>
                        <a:gd name="T4" fmla="*/ 357 w 193"/>
                        <a:gd name="T5" fmla="*/ 11 h 184"/>
                        <a:gd name="T6" fmla="*/ 335 w 193"/>
                        <a:gd name="T7" fmla="*/ 0 h 184"/>
                        <a:gd name="T8" fmla="*/ 0 w 193"/>
                        <a:gd name="T9" fmla="*/ 327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84"/>
                        <a:gd name="T17" fmla="*/ 193 w 193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84">
                          <a:moveTo>
                            <a:pt x="0" y="172"/>
                          </a:moveTo>
                          <a:lnTo>
                            <a:pt x="11" y="184"/>
                          </a:lnTo>
                          <a:lnTo>
                            <a:pt x="193" y="11"/>
                          </a:lnTo>
                          <a:lnTo>
                            <a:pt x="182" y="0"/>
                          </a:lnTo>
                          <a:lnTo>
                            <a:pt x="0" y="17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5292" y="446"/>
                      <a:ext cx="224" cy="170"/>
                    </a:xfrm>
                    <a:custGeom>
                      <a:avLst/>
                      <a:gdLst>
                        <a:gd name="T0" fmla="*/ 0 w 218"/>
                        <a:gd name="T1" fmla="*/ 272 h 166"/>
                        <a:gd name="T2" fmla="*/ 10 w 218"/>
                        <a:gd name="T3" fmla="*/ 293 h 166"/>
                        <a:gd name="T4" fmla="*/ 417 w 218"/>
                        <a:gd name="T5" fmla="*/ 12 h 166"/>
                        <a:gd name="T6" fmla="*/ 400 w 218"/>
                        <a:gd name="T7" fmla="*/ 0 h 166"/>
                        <a:gd name="T8" fmla="*/ 0 w 218"/>
                        <a:gd name="T9" fmla="*/ 272 h 1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8"/>
                        <a:gd name="T16" fmla="*/ 0 h 166"/>
                        <a:gd name="T17" fmla="*/ 218 w 218"/>
                        <a:gd name="T18" fmla="*/ 166 h 1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8" h="166">
                          <a:moveTo>
                            <a:pt x="0" y="154"/>
                          </a:moveTo>
                          <a:lnTo>
                            <a:pt x="10" y="166"/>
                          </a:lnTo>
                          <a:lnTo>
                            <a:pt x="218" y="12"/>
                          </a:lnTo>
                          <a:lnTo>
                            <a:pt x="208" y="0"/>
                          </a:lnTo>
                          <a:lnTo>
                            <a:pt x="0" y="15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392" y="603"/>
                      <a:ext cx="234" cy="140"/>
                    </a:xfrm>
                    <a:custGeom>
                      <a:avLst/>
                      <a:gdLst>
                        <a:gd name="T0" fmla="*/ 0 w 228"/>
                        <a:gd name="T1" fmla="*/ 243 h 136"/>
                        <a:gd name="T2" fmla="*/ 9 w 228"/>
                        <a:gd name="T3" fmla="*/ 270 h 136"/>
                        <a:gd name="T4" fmla="*/ 425 w 228"/>
                        <a:gd name="T5" fmla="*/ 15 h 136"/>
                        <a:gd name="T6" fmla="*/ 412 w 228"/>
                        <a:gd name="T7" fmla="*/ 0 h 136"/>
                        <a:gd name="T8" fmla="*/ 0 w 228"/>
                        <a:gd name="T9" fmla="*/ 243 h 1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36"/>
                        <a:gd name="T17" fmla="*/ 228 w 228"/>
                        <a:gd name="T18" fmla="*/ 136 h 1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36">
                          <a:moveTo>
                            <a:pt x="0" y="121"/>
                          </a:moveTo>
                          <a:lnTo>
                            <a:pt x="9" y="136"/>
                          </a:lnTo>
                          <a:lnTo>
                            <a:pt x="228" y="15"/>
                          </a:lnTo>
                          <a:lnTo>
                            <a:pt x="220" y="0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463" y="783"/>
                      <a:ext cx="249" cy="101"/>
                    </a:xfrm>
                    <a:custGeom>
                      <a:avLst/>
                      <a:gdLst>
                        <a:gd name="T0" fmla="*/ 0 w 242"/>
                        <a:gd name="T1" fmla="*/ 136 h 99"/>
                        <a:gd name="T2" fmla="*/ 5 w 242"/>
                        <a:gd name="T3" fmla="*/ 158 h 99"/>
                        <a:gd name="T4" fmla="*/ 479 w 242"/>
                        <a:gd name="T5" fmla="*/ 15 h 99"/>
                        <a:gd name="T6" fmla="*/ 467 w 242"/>
                        <a:gd name="T7" fmla="*/ 0 h 99"/>
                        <a:gd name="T8" fmla="*/ 0 w 242"/>
                        <a:gd name="T9" fmla="*/ 136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2"/>
                        <a:gd name="T16" fmla="*/ 0 h 99"/>
                        <a:gd name="T17" fmla="*/ 242 w 242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2" h="99">
                          <a:moveTo>
                            <a:pt x="0" y="84"/>
                          </a:moveTo>
                          <a:lnTo>
                            <a:pt x="5" y="99"/>
                          </a:lnTo>
                          <a:lnTo>
                            <a:pt x="242" y="15"/>
                          </a:lnTo>
                          <a:lnTo>
                            <a:pt x="23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491" y="971"/>
                      <a:ext cx="255" cy="72"/>
                    </a:xfrm>
                    <a:custGeom>
                      <a:avLst/>
                      <a:gdLst>
                        <a:gd name="T0" fmla="*/ 0 w 248"/>
                        <a:gd name="T1" fmla="*/ 110 h 70"/>
                        <a:gd name="T2" fmla="*/ 3 w 248"/>
                        <a:gd name="T3" fmla="*/ 136 h 70"/>
                        <a:gd name="T4" fmla="*/ 483 w 248"/>
                        <a:gd name="T5" fmla="*/ 16 h 70"/>
                        <a:gd name="T6" fmla="*/ 475 w 248"/>
                        <a:gd name="T7" fmla="*/ 0 h 70"/>
                        <a:gd name="T8" fmla="*/ 0 w 248"/>
                        <a:gd name="T9" fmla="*/ 110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8"/>
                        <a:gd name="T16" fmla="*/ 0 h 70"/>
                        <a:gd name="T17" fmla="*/ 248 w 248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8" h="70">
                          <a:moveTo>
                            <a:pt x="0" y="55"/>
                          </a:moveTo>
                          <a:lnTo>
                            <a:pt x="3" y="70"/>
                          </a:lnTo>
                          <a:lnTo>
                            <a:pt x="248" y="16"/>
                          </a:lnTo>
                          <a:lnTo>
                            <a:pt x="244" y="0"/>
                          </a:lnTo>
                          <a:lnTo>
                            <a:pt x="0" y="5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83" y="1176"/>
                      <a:ext cx="255" cy="37"/>
                    </a:xfrm>
                    <a:custGeom>
                      <a:avLst/>
                      <a:gdLst>
                        <a:gd name="T0" fmla="*/ 0 w 249"/>
                        <a:gd name="T1" fmla="*/ 45 h 36"/>
                        <a:gd name="T2" fmla="*/ 1 w 249"/>
                        <a:gd name="T3" fmla="*/ 65 h 36"/>
                        <a:gd name="T4" fmla="*/ 440 w 249"/>
                        <a:gd name="T5" fmla="*/ 15 h 36"/>
                        <a:gd name="T6" fmla="*/ 439 w 249"/>
                        <a:gd name="T7" fmla="*/ 0 h 36"/>
                        <a:gd name="T8" fmla="*/ 0 w 249"/>
                        <a:gd name="T9" fmla="*/ 45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9"/>
                        <a:gd name="T16" fmla="*/ 0 h 36"/>
                        <a:gd name="T17" fmla="*/ 249 w 249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9" h="36">
                          <a:moveTo>
                            <a:pt x="0" y="21"/>
                          </a:moveTo>
                          <a:lnTo>
                            <a:pt x="1" y="36"/>
                          </a:lnTo>
                          <a:lnTo>
                            <a:pt x="249" y="15"/>
                          </a:lnTo>
                          <a:lnTo>
                            <a:pt x="248" y="0"/>
                          </a:lnTo>
                          <a:lnTo>
                            <a:pt x="0" y="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349" y="1538"/>
                      <a:ext cx="230" cy="62"/>
                    </a:xfrm>
                    <a:custGeom>
                      <a:avLst/>
                      <a:gdLst>
                        <a:gd name="T0" fmla="*/ 3 w 224"/>
                        <a:gd name="T1" fmla="*/ 0 h 60"/>
                        <a:gd name="T2" fmla="*/ 0 w 224"/>
                        <a:gd name="T3" fmla="*/ 39 h 60"/>
                        <a:gd name="T4" fmla="*/ 418 w 224"/>
                        <a:gd name="T5" fmla="*/ 130 h 60"/>
                        <a:gd name="T6" fmla="*/ 421 w 224"/>
                        <a:gd name="T7" fmla="*/ 102 h 60"/>
                        <a:gd name="T8" fmla="*/ 3 w 224"/>
                        <a:gd name="T9" fmla="*/ 0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60"/>
                        <a:gd name="T17" fmla="*/ 224 w 224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6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221" y="60"/>
                          </a:lnTo>
                          <a:lnTo>
                            <a:pt x="224" y="4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224" y="1692"/>
                      <a:ext cx="201" cy="107"/>
                    </a:xfrm>
                    <a:custGeom>
                      <a:avLst/>
                      <a:gdLst>
                        <a:gd name="T0" fmla="*/ 7 w 196"/>
                        <a:gd name="T1" fmla="*/ 0 h 104"/>
                        <a:gd name="T2" fmla="*/ 0 w 196"/>
                        <a:gd name="T3" fmla="*/ 14 h 104"/>
                        <a:gd name="T4" fmla="*/ 347 w 196"/>
                        <a:gd name="T5" fmla="*/ 205 h 104"/>
                        <a:gd name="T6" fmla="*/ 358 w 196"/>
                        <a:gd name="T7" fmla="*/ 179 h 104"/>
                        <a:gd name="T8" fmla="*/ 7 w 196"/>
                        <a:gd name="T9" fmla="*/ 0 h 1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104"/>
                        <a:gd name="T17" fmla="*/ 196 w 196"/>
                        <a:gd name="T18" fmla="*/ 104 h 10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104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190" y="104"/>
                          </a:lnTo>
                          <a:lnTo>
                            <a:pt x="196" y="9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628" y="481"/>
                      <a:ext cx="47" cy="66"/>
                    </a:xfrm>
                    <a:custGeom>
                      <a:avLst/>
                      <a:gdLst>
                        <a:gd name="T0" fmla="*/ 73 w 45"/>
                        <a:gd name="T1" fmla="*/ 89 h 65"/>
                        <a:gd name="T2" fmla="*/ 73 w 45"/>
                        <a:gd name="T3" fmla="*/ 89 h 65"/>
                        <a:gd name="T4" fmla="*/ 125 w 45"/>
                        <a:gd name="T5" fmla="*/ 81 h 65"/>
                        <a:gd name="T6" fmla="*/ 0 w 45"/>
                        <a:gd name="T7" fmla="*/ 0 h 65"/>
                        <a:gd name="T8" fmla="*/ 0 w 45"/>
                        <a:gd name="T9" fmla="*/ 57 h 65"/>
                        <a:gd name="T10" fmla="*/ 73 w 45"/>
                        <a:gd name="T11" fmla="*/ 89 h 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"/>
                        <a:gd name="T19" fmla="*/ 0 h 65"/>
                        <a:gd name="T20" fmla="*/ 45 w 45"/>
                        <a:gd name="T21" fmla="*/ 65 h 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" h="65">
                          <a:moveTo>
                            <a:pt x="27" y="65"/>
                          </a:moveTo>
                          <a:lnTo>
                            <a:pt x="27" y="65"/>
                          </a:lnTo>
                          <a:lnTo>
                            <a:pt x="45" y="57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27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628" y="2258"/>
                      <a:ext cx="56" cy="91"/>
                    </a:xfrm>
                    <a:custGeom>
                      <a:avLst/>
                      <a:gdLst>
                        <a:gd name="T0" fmla="*/ 128 w 54"/>
                        <a:gd name="T1" fmla="*/ 0 h 88"/>
                        <a:gd name="T2" fmla="*/ 84 w 54"/>
                        <a:gd name="T3" fmla="*/ 0 h 88"/>
                        <a:gd name="T4" fmla="*/ 0 w 54"/>
                        <a:gd name="T5" fmla="*/ 108 h 88"/>
                        <a:gd name="T6" fmla="*/ 0 w 54"/>
                        <a:gd name="T7" fmla="*/ 195 h 88"/>
                        <a:gd name="T8" fmla="*/ 128 w 54"/>
                        <a:gd name="T9" fmla="*/ 0 h 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4"/>
                        <a:gd name="T16" fmla="*/ 0 h 88"/>
                        <a:gd name="T17" fmla="*/ 54 w 54"/>
                        <a:gd name="T18" fmla="*/ 88 h 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4" h="88">
                          <a:moveTo>
                            <a:pt x="54" y="0"/>
                          </a:moveTo>
                          <a:lnTo>
                            <a:pt x="36" y="0"/>
                          </a:lnTo>
                          <a:lnTo>
                            <a:pt x="0" y="48"/>
                          </a:lnTo>
                          <a:lnTo>
                            <a:pt x="0" y="88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427" y="1364"/>
                      <a:ext cx="247" cy="34"/>
                    </a:xfrm>
                    <a:custGeom>
                      <a:avLst/>
                      <a:gdLst>
                        <a:gd name="T0" fmla="*/ 1 w 240"/>
                        <a:gd name="T1" fmla="*/ 0 h 33"/>
                        <a:gd name="T2" fmla="*/ 0 w 240"/>
                        <a:gd name="T3" fmla="*/ 16 h 33"/>
                        <a:gd name="T4" fmla="*/ 477 w 240"/>
                        <a:gd name="T5" fmla="*/ 64 h 33"/>
                        <a:gd name="T6" fmla="*/ 478 w 240"/>
                        <a:gd name="T7" fmla="*/ 41 h 33"/>
                        <a:gd name="T8" fmla="*/ 1 w 240"/>
                        <a:gd name="T9" fmla="*/ 0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33"/>
                        <a:gd name="T17" fmla="*/ 240 w 240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3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239" y="33"/>
                          </a:lnTo>
                          <a:lnTo>
                            <a:pt x="240" y="1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154" y="160"/>
                      <a:ext cx="31" cy="191"/>
                    </a:xfrm>
                    <a:custGeom>
                      <a:avLst/>
                      <a:gdLst>
                        <a:gd name="T0" fmla="*/ 11 w 30"/>
                        <a:gd name="T1" fmla="*/ 351 h 186"/>
                        <a:gd name="T2" fmla="*/ 63 w 30"/>
                        <a:gd name="T3" fmla="*/ 349 h 186"/>
                        <a:gd name="T4" fmla="*/ 43 w 30"/>
                        <a:gd name="T5" fmla="*/ 0 h 186"/>
                        <a:gd name="T6" fmla="*/ 0 w 30"/>
                        <a:gd name="T7" fmla="*/ 1 h 186"/>
                        <a:gd name="T8" fmla="*/ 11 w 30"/>
                        <a:gd name="T9" fmla="*/ 351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186"/>
                        <a:gd name="T17" fmla="*/ 30 w 30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186">
                          <a:moveTo>
                            <a:pt x="11" y="186"/>
                          </a:moveTo>
                          <a:lnTo>
                            <a:pt x="30" y="185"/>
                          </a:lnTo>
                          <a:lnTo>
                            <a:pt x="19" y="0"/>
                          </a:lnTo>
                          <a:lnTo>
                            <a:pt x="0" y="1"/>
                          </a:lnTo>
                          <a:lnTo>
                            <a:pt x="11" y="1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9" name="Freeform 126"/>
            <p:cNvSpPr>
              <a:spLocks/>
            </p:cNvSpPr>
            <p:nvPr/>
          </p:nvSpPr>
          <p:spPr bwMode="auto">
            <a:xfrm flipH="1">
              <a:off x="4650" y="564"/>
              <a:ext cx="597" cy="1352"/>
            </a:xfrm>
            <a:custGeom>
              <a:avLst/>
              <a:gdLst>
                <a:gd name="T0" fmla="*/ 1114 w 581"/>
                <a:gd name="T1" fmla="*/ 7 h 1401"/>
                <a:gd name="T2" fmla="*/ 1080 w 581"/>
                <a:gd name="T3" fmla="*/ 0 h 1401"/>
                <a:gd name="T4" fmla="*/ 0 w 581"/>
                <a:gd name="T5" fmla="*/ 592 h 1401"/>
                <a:gd name="T6" fmla="*/ 18 w 581"/>
                <a:gd name="T7" fmla="*/ 595 h 1401"/>
                <a:gd name="T8" fmla="*/ 1114 w 581"/>
                <a:gd name="T9" fmla="*/ 7 h 14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1401"/>
                <a:gd name="T17" fmla="*/ 581 w 581"/>
                <a:gd name="T18" fmla="*/ 1401 h 14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1401">
                  <a:moveTo>
                    <a:pt x="581" y="7"/>
                  </a:moveTo>
                  <a:lnTo>
                    <a:pt x="563" y="0"/>
                  </a:lnTo>
                  <a:lnTo>
                    <a:pt x="0" y="1394"/>
                  </a:lnTo>
                  <a:lnTo>
                    <a:pt x="18" y="1401"/>
                  </a:lnTo>
                  <a:lnTo>
                    <a:pt x="58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4060" y="1172"/>
              <a:ext cx="1583" cy="126"/>
            </a:xfrm>
            <a:custGeom>
              <a:avLst/>
              <a:gdLst>
                <a:gd name="T0" fmla="*/ 1 w 1541"/>
                <a:gd name="T1" fmla="*/ 0 h 123"/>
                <a:gd name="T2" fmla="*/ 0 w 1541"/>
                <a:gd name="T3" fmla="*/ 16 h 123"/>
                <a:gd name="T4" fmla="*/ 2933 w 1541"/>
                <a:gd name="T5" fmla="*/ 218 h 123"/>
                <a:gd name="T6" fmla="*/ 2939 w 1541"/>
                <a:gd name="T7" fmla="*/ 191 h 123"/>
                <a:gd name="T8" fmla="*/ 1 w 1541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123"/>
                <a:gd name="T17" fmla="*/ 1541 w 1541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123">
                  <a:moveTo>
                    <a:pt x="1" y="0"/>
                  </a:moveTo>
                  <a:lnTo>
                    <a:pt x="0" y="16"/>
                  </a:lnTo>
                  <a:lnTo>
                    <a:pt x="1539" y="123"/>
                  </a:lnTo>
                  <a:lnTo>
                    <a:pt x="1541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 rot="-1427376">
              <a:off x="4476" y="348"/>
              <a:ext cx="277" cy="208"/>
            </a:xfrm>
            <a:custGeom>
              <a:avLst/>
              <a:gdLst>
                <a:gd name="T0" fmla="*/ 0 w 270"/>
                <a:gd name="T1" fmla="*/ 348 h 203"/>
                <a:gd name="T2" fmla="*/ 74 w 270"/>
                <a:gd name="T3" fmla="*/ 355 h 203"/>
                <a:gd name="T4" fmla="*/ 177 w 270"/>
                <a:gd name="T5" fmla="*/ 114 h 203"/>
                <a:gd name="T6" fmla="*/ 260 w 270"/>
                <a:gd name="T7" fmla="*/ 364 h 203"/>
                <a:gd name="T8" fmla="*/ 357 w 270"/>
                <a:gd name="T9" fmla="*/ 364 h 203"/>
                <a:gd name="T10" fmla="*/ 500 w 270"/>
                <a:gd name="T11" fmla="*/ 12 h 203"/>
                <a:gd name="T12" fmla="*/ 410 w 270"/>
                <a:gd name="T13" fmla="*/ 13 h 203"/>
                <a:gd name="T14" fmla="*/ 310 w 270"/>
                <a:gd name="T15" fmla="*/ 271 h 203"/>
                <a:gd name="T16" fmla="*/ 217 w 270"/>
                <a:gd name="T17" fmla="*/ 0 h 203"/>
                <a:gd name="T18" fmla="*/ 131 w 270"/>
                <a:gd name="T19" fmla="*/ 0 h 203"/>
                <a:gd name="T20" fmla="*/ 0 w 270"/>
                <a:gd name="T21" fmla="*/ 348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03"/>
                <a:gd name="T35" fmla="*/ 270 w 270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03">
                  <a:moveTo>
                    <a:pt x="0" y="194"/>
                  </a:moveTo>
                  <a:lnTo>
                    <a:pt x="42" y="198"/>
                  </a:lnTo>
                  <a:lnTo>
                    <a:pt x="96" y="62"/>
                  </a:lnTo>
                  <a:lnTo>
                    <a:pt x="141" y="203"/>
                  </a:lnTo>
                  <a:lnTo>
                    <a:pt x="193" y="203"/>
                  </a:lnTo>
                  <a:lnTo>
                    <a:pt x="270" y="12"/>
                  </a:lnTo>
                  <a:lnTo>
                    <a:pt x="222" y="13"/>
                  </a:lnTo>
                  <a:lnTo>
                    <a:pt x="168" y="151"/>
                  </a:lnTo>
                  <a:lnTo>
                    <a:pt x="119" y="0"/>
                  </a:lnTo>
                  <a:lnTo>
                    <a:pt x="72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 rot="-1809316">
              <a:off x="5194" y="1993"/>
              <a:ext cx="222" cy="212"/>
            </a:xfrm>
            <a:custGeom>
              <a:avLst/>
              <a:gdLst>
                <a:gd name="T0" fmla="*/ 0 w 1141"/>
                <a:gd name="T1" fmla="*/ 0 h 1091"/>
                <a:gd name="T2" fmla="*/ 0 w 1141"/>
                <a:gd name="T3" fmla="*/ 0 h 1091"/>
                <a:gd name="T4" fmla="*/ 0 w 1141"/>
                <a:gd name="T5" fmla="*/ 0 h 1091"/>
                <a:gd name="T6" fmla="*/ 0 w 1141"/>
                <a:gd name="T7" fmla="*/ 0 h 1091"/>
                <a:gd name="T8" fmla="*/ 0 w 1141"/>
                <a:gd name="T9" fmla="*/ 0 h 1091"/>
                <a:gd name="T10" fmla="*/ 0 w 1141"/>
                <a:gd name="T11" fmla="*/ 0 h 1091"/>
                <a:gd name="T12" fmla="*/ 0 w 1141"/>
                <a:gd name="T13" fmla="*/ 0 h 1091"/>
                <a:gd name="T14" fmla="*/ 0 w 1141"/>
                <a:gd name="T15" fmla="*/ 0 h 1091"/>
                <a:gd name="T16" fmla="*/ 0 w 1141"/>
                <a:gd name="T17" fmla="*/ 0 h 1091"/>
                <a:gd name="T18" fmla="*/ 0 w 1141"/>
                <a:gd name="T19" fmla="*/ 0 h 1091"/>
                <a:gd name="T20" fmla="*/ 0 w 1141"/>
                <a:gd name="T21" fmla="*/ 0 h 1091"/>
                <a:gd name="T22" fmla="*/ 0 w 1141"/>
                <a:gd name="T23" fmla="*/ 0 h 10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1"/>
                <a:gd name="T37" fmla="*/ 0 h 1091"/>
                <a:gd name="T38" fmla="*/ 1141 w 1141"/>
                <a:gd name="T39" fmla="*/ 1091 h 10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1" h="1091">
                  <a:moveTo>
                    <a:pt x="0" y="723"/>
                  </a:moveTo>
                  <a:cubicBezTo>
                    <a:pt x="47" y="992"/>
                    <a:pt x="198" y="1091"/>
                    <a:pt x="468" y="1091"/>
                  </a:cubicBezTo>
                  <a:cubicBezTo>
                    <a:pt x="880" y="1077"/>
                    <a:pt x="840" y="921"/>
                    <a:pt x="927" y="850"/>
                  </a:cubicBezTo>
                  <a:cubicBezTo>
                    <a:pt x="943" y="432"/>
                    <a:pt x="666" y="595"/>
                    <a:pt x="491" y="390"/>
                  </a:cubicBezTo>
                  <a:cubicBezTo>
                    <a:pt x="468" y="298"/>
                    <a:pt x="618" y="78"/>
                    <a:pt x="824" y="241"/>
                  </a:cubicBezTo>
                  <a:cubicBezTo>
                    <a:pt x="856" y="290"/>
                    <a:pt x="880" y="361"/>
                    <a:pt x="927" y="376"/>
                  </a:cubicBezTo>
                  <a:cubicBezTo>
                    <a:pt x="975" y="390"/>
                    <a:pt x="1141" y="390"/>
                    <a:pt x="1118" y="333"/>
                  </a:cubicBezTo>
                  <a:cubicBezTo>
                    <a:pt x="1094" y="276"/>
                    <a:pt x="999" y="35"/>
                    <a:pt x="769" y="14"/>
                  </a:cubicBezTo>
                  <a:cubicBezTo>
                    <a:pt x="610" y="0"/>
                    <a:pt x="380" y="0"/>
                    <a:pt x="285" y="234"/>
                  </a:cubicBezTo>
                  <a:cubicBezTo>
                    <a:pt x="119" y="631"/>
                    <a:pt x="658" y="560"/>
                    <a:pt x="713" y="758"/>
                  </a:cubicBezTo>
                  <a:cubicBezTo>
                    <a:pt x="761" y="921"/>
                    <a:pt x="269" y="1042"/>
                    <a:pt x="222" y="716"/>
                  </a:cubicBezTo>
                  <a:cubicBezTo>
                    <a:pt x="95" y="737"/>
                    <a:pt x="119" y="695"/>
                    <a:pt x="0" y="723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 rot="325888" flipH="1">
              <a:off x="4072" y="710"/>
              <a:ext cx="1530" cy="1223"/>
              <a:chOff x="2018" y="1663"/>
              <a:chExt cx="1530" cy="1223"/>
            </a:xfrm>
          </p:grpSpPr>
          <p:sp>
            <p:nvSpPr>
              <p:cNvPr id="26" name="Freeform 131"/>
              <p:cNvSpPr>
                <a:spLocks/>
              </p:cNvSpPr>
              <p:nvPr/>
            </p:nvSpPr>
            <p:spPr bwMode="auto">
              <a:xfrm>
                <a:off x="2018" y="2549"/>
                <a:ext cx="107" cy="73"/>
              </a:xfrm>
              <a:custGeom>
                <a:avLst/>
                <a:gdLst>
                  <a:gd name="T0" fmla="*/ 0 w 104"/>
                  <a:gd name="T1" fmla="*/ 114 h 71"/>
                  <a:gd name="T2" fmla="*/ 9 w 104"/>
                  <a:gd name="T3" fmla="*/ 137 h 71"/>
                  <a:gd name="T4" fmla="*/ 205 w 104"/>
                  <a:gd name="T5" fmla="*/ 13 h 71"/>
                  <a:gd name="T6" fmla="*/ 189 w 104"/>
                  <a:gd name="T7" fmla="*/ 0 h 71"/>
                  <a:gd name="T8" fmla="*/ 0 w 104"/>
                  <a:gd name="T9" fmla="*/ 11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1"/>
                  <a:gd name="T17" fmla="*/ 104 w 10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1">
                    <a:moveTo>
                      <a:pt x="0" y="58"/>
                    </a:moveTo>
                    <a:lnTo>
                      <a:pt x="9" y="71"/>
                    </a:lnTo>
                    <a:lnTo>
                      <a:pt x="104" y="13"/>
                    </a:lnTo>
                    <a:lnTo>
                      <a:pt x="9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Freeform 132"/>
              <p:cNvSpPr>
                <a:spLocks/>
              </p:cNvSpPr>
              <p:nvPr/>
            </p:nvSpPr>
            <p:spPr bwMode="auto">
              <a:xfrm>
                <a:off x="2882" y="2602"/>
                <a:ext cx="209" cy="284"/>
              </a:xfrm>
              <a:custGeom>
                <a:avLst/>
                <a:gdLst>
                  <a:gd name="T0" fmla="*/ 15 w 203"/>
                  <a:gd name="T1" fmla="*/ 0 h 276"/>
                  <a:gd name="T2" fmla="*/ 0 w 203"/>
                  <a:gd name="T3" fmla="*/ 11 h 276"/>
                  <a:gd name="T4" fmla="*/ 378 w 203"/>
                  <a:gd name="T5" fmla="*/ 547 h 276"/>
                  <a:gd name="T6" fmla="*/ 409 w 203"/>
                  <a:gd name="T7" fmla="*/ 526 h 276"/>
                  <a:gd name="T8" fmla="*/ 15 w 203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76"/>
                  <a:gd name="T17" fmla="*/ 203 w 203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76">
                    <a:moveTo>
                      <a:pt x="15" y="0"/>
                    </a:moveTo>
                    <a:lnTo>
                      <a:pt x="0" y="11"/>
                    </a:lnTo>
                    <a:lnTo>
                      <a:pt x="187" y="276"/>
                    </a:lnTo>
                    <a:lnTo>
                      <a:pt x="203" y="26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133"/>
              <p:cNvSpPr>
                <a:spLocks/>
              </p:cNvSpPr>
              <p:nvPr/>
            </p:nvSpPr>
            <p:spPr bwMode="auto">
              <a:xfrm>
                <a:off x="2150" y="1663"/>
                <a:ext cx="209" cy="286"/>
              </a:xfrm>
              <a:custGeom>
                <a:avLst/>
                <a:gdLst>
                  <a:gd name="T0" fmla="*/ 15 w 204"/>
                  <a:gd name="T1" fmla="*/ 0 h 278"/>
                  <a:gd name="T2" fmla="*/ 0 w 204"/>
                  <a:gd name="T3" fmla="*/ 11 h 278"/>
                  <a:gd name="T4" fmla="*/ 336 w 204"/>
                  <a:gd name="T5" fmla="*/ 549 h 278"/>
                  <a:gd name="T6" fmla="*/ 363 w 204"/>
                  <a:gd name="T7" fmla="*/ 528 h 278"/>
                  <a:gd name="T8" fmla="*/ 15 w 204"/>
                  <a:gd name="T9" fmla="*/ 0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78"/>
                  <a:gd name="T17" fmla="*/ 204 w 204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78">
                    <a:moveTo>
                      <a:pt x="15" y="0"/>
                    </a:moveTo>
                    <a:lnTo>
                      <a:pt x="0" y="11"/>
                    </a:lnTo>
                    <a:lnTo>
                      <a:pt x="188" y="278"/>
                    </a:lnTo>
                    <a:lnTo>
                      <a:pt x="204" y="2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Freeform 134"/>
              <p:cNvSpPr>
                <a:spLocks/>
              </p:cNvSpPr>
              <p:nvPr/>
            </p:nvSpPr>
            <p:spPr bwMode="auto">
              <a:xfrm>
                <a:off x="3123" y="1744"/>
                <a:ext cx="425" cy="268"/>
              </a:xfrm>
              <a:custGeom>
                <a:avLst/>
                <a:gdLst>
                  <a:gd name="T0" fmla="*/ 0 w 414"/>
                  <a:gd name="T1" fmla="*/ 467 h 261"/>
                  <a:gd name="T2" fmla="*/ 9 w 414"/>
                  <a:gd name="T3" fmla="*/ 493 h 261"/>
                  <a:gd name="T4" fmla="*/ 778 w 414"/>
                  <a:gd name="T5" fmla="*/ 15 h 261"/>
                  <a:gd name="T6" fmla="*/ 761 w 414"/>
                  <a:gd name="T7" fmla="*/ 0 h 261"/>
                  <a:gd name="T8" fmla="*/ 0 w 414"/>
                  <a:gd name="T9" fmla="*/ 467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261"/>
                  <a:gd name="T17" fmla="*/ 414 w 41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261">
                    <a:moveTo>
                      <a:pt x="0" y="247"/>
                    </a:moveTo>
                    <a:lnTo>
                      <a:pt x="9" y="261"/>
                    </a:lnTo>
                    <a:lnTo>
                      <a:pt x="414" y="15"/>
                    </a:lnTo>
                    <a:lnTo>
                      <a:pt x="405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35"/>
            <p:cNvSpPr>
              <a:spLocks/>
            </p:cNvSpPr>
            <p:nvPr/>
          </p:nvSpPr>
          <p:spPr bwMode="auto">
            <a:xfrm rot="-308276">
              <a:off x="4010" y="733"/>
              <a:ext cx="138" cy="108"/>
            </a:xfrm>
            <a:custGeom>
              <a:avLst/>
              <a:gdLst>
                <a:gd name="T0" fmla="*/ 198 w 134"/>
                <a:gd name="T1" fmla="*/ 95 h 105"/>
                <a:gd name="T2" fmla="*/ 198 w 134"/>
                <a:gd name="T3" fmla="*/ 95 h 105"/>
                <a:gd name="T4" fmla="*/ 51 w 134"/>
                <a:gd name="T5" fmla="*/ 59 h 105"/>
                <a:gd name="T6" fmla="*/ 0 w 134"/>
                <a:gd name="T7" fmla="*/ 77 h 105"/>
                <a:gd name="T8" fmla="*/ 109 w 134"/>
                <a:gd name="T9" fmla="*/ 206 h 105"/>
                <a:gd name="T10" fmla="*/ 142 w 134"/>
                <a:gd name="T11" fmla="*/ 190 h 105"/>
                <a:gd name="T12" fmla="*/ 69 w 134"/>
                <a:gd name="T13" fmla="*/ 95 h 105"/>
                <a:gd name="T14" fmla="*/ 216 w 134"/>
                <a:gd name="T15" fmla="*/ 141 h 105"/>
                <a:gd name="T16" fmla="*/ 270 w 134"/>
                <a:gd name="T17" fmla="*/ 113 h 105"/>
                <a:gd name="T18" fmla="*/ 162 w 134"/>
                <a:gd name="T19" fmla="*/ 0 h 105"/>
                <a:gd name="T20" fmla="*/ 124 w 134"/>
                <a:gd name="T21" fmla="*/ 8 h 105"/>
                <a:gd name="T22" fmla="*/ 198 w 134"/>
                <a:gd name="T23" fmla="*/ 95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105"/>
                <a:gd name="T38" fmla="*/ 134 w 134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105">
                  <a:moveTo>
                    <a:pt x="98" y="49"/>
                  </a:moveTo>
                  <a:lnTo>
                    <a:pt x="98" y="49"/>
                  </a:lnTo>
                  <a:lnTo>
                    <a:pt x="27" y="32"/>
                  </a:lnTo>
                  <a:lnTo>
                    <a:pt x="0" y="41"/>
                  </a:lnTo>
                  <a:lnTo>
                    <a:pt x="53" y="105"/>
                  </a:lnTo>
                  <a:lnTo>
                    <a:pt x="71" y="97"/>
                  </a:lnTo>
                  <a:lnTo>
                    <a:pt x="36" y="49"/>
                  </a:lnTo>
                  <a:lnTo>
                    <a:pt x="107" y="73"/>
                  </a:lnTo>
                  <a:lnTo>
                    <a:pt x="134" y="57"/>
                  </a:lnTo>
                  <a:lnTo>
                    <a:pt x="80" y="0"/>
                  </a:lnTo>
                  <a:lnTo>
                    <a:pt x="62" y="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6"/>
            <p:cNvSpPr>
              <a:spLocks/>
            </p:cNvSpPr>
            <p:nvPr/>
          </p:nvSpPr>
          <p:spPr bwMode="auto">
            <a:xfrm rot="-308276">
              <a:off x="4120" y="609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137"/>
            <p:cNvGrpSpPr>
              <a:grpSpLocks/>
            </p:cNvGrpSpPr>
            <p:nvPr/>
          </p:nvGrpSpPr>
          <p:grpSpPr bwMode="auto">
            <a:xfrm rot="-1046384">
              <a:off x="5429" y="669"/>
              <a:ext cx="202" cy="191"/>
              <a:chOff x="2315" y="1675"/>
              <a:chExt cx="202" cy="191"/>
            </a:xfrm>
          </p:grpSpPr>
          <p:sp>
            <p:nvSpPr>
              <p:cNvPr id="24" name="Freeform 138"/>
              <p:cNvSpPr>
                <a:spLocks/>
              </p:cNvSpPr>
              <p:nvPr/>
            </p:nvSpPr>
            <p:spPr bwMode="auto">
              <a:xfrm>
                <a:off x="2377" y="1767"/>
                <a:ext cx="140" cy="99"/>
              </a:xfrm>
              <a:custGeom>
                <a:avLst/>
                <a:gdLst>
                  <a:gd name="T0" fmla="*/ 270 w 136"/>
                  <a:gd name="T1" fmla="*/ 80 h 96"/>
                  <a:gd name="T2" fmla="*/ 198 w 136"/>
                  <a:gd name="T3" fmla="*/ 0 h 96"/>
                  <a:gd name="T4" fmla="*/ 0 w 136"/>
                  <a:gd name="T5" fmla="*/ 104 h 96"/>
                  <a:gd name="T6" fmla="*/ 68 w 136"/>
                  <a:gd name="T7" fmla="*/ 200 h 96"/>
                  <a:gd name="T8" fmla="*/ 111 w 136"/>
                  <a:gd name="T9" fmla="*/ 183 h 96"/>
                  <a:gd name="T10" fmla="*/ 51 w 136"/>
                  <a:gd name="T11" fmla="*/ 117 h 96"/>
                  <a:gd name="T12" fmla="*/ 111 w 136"/>
                  <a:gd name="T13" fmla="*/ 80 h 96"/>
                  <a:gd name="T14" fmla="*/ 164 w 136"/>
                  <a:gd name="T15" fmla="*/ 150 h 96"/>
                  <a:gd name="T16" fmla="*/ 182 w 136"/>
                  <a:gd name="T17" fmla="*/ 133 h 96"/>
                  <a:gd name="T18" fmla="*/ 144 w 136"/>
                  <a:gd name="T19" fmla="*/ 64 h 96"/>
                  <a:gd name="T20" fmla="*/ 182 w 136"/>
                  <a:gd name="T21" fmla="*/ 40 h 96"/>
                  <a:gd name="T22" fmla="*/ 236 w 136"/>
                  <a:gd name="T23" fmla="*/ 117 h 96"/>
                  <a:gd name="T24" fmla="*/ 270 w 136"/>
                  <a:gd name="T25" fmla="*/ 8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96"/>
                  <a:gd name="T41" fmla="*/ 136 w 136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96">
                    <a:moveTo>
                      <a:pt x="136" y="40"/>
                    </a:moveTo>
                    <a:lnTo>
                      <a:pt x="100" y="0"/>
                    </a:lnTo>
                    <a:lnTo>
                      <a:pt x="0" y="48"/>
                    </a:lnTo>
                    <a:lnTo>
                      <a:pt x="36" y="96"/>
                    </a:lnTo>
                    <a:lnTo>
                      <a:pt x="55" y="88"/>
                    </a:lnTo>
                    <a:lnTo>
                      <a:pt x="27" y="56"/>
                    </a:lnTo>
                    <a:lnTo>
                      <a:pt x="55" y="40"/>
                    </a:lnTo>
                    <a:lnTo>
                      <a:pt x="82" y="72"/>
                    </a:lnTo>
                    <a:lnTo>
                      <a:pt x="91" y="64"/>
                    </a:lnTo>
                    <a:lnTo>
                      <a:pt x="73" y="32"/>
                    </a:lnTo>
                    <a:lnTo>
                      <a:pt x="91" y="16"/>
                    </a:lnTo>
                    <a:lnTo>
                      <a:pt x="118" y="56"/>
                    </a:lnTo>
                    <a:lnTo>
                      <a:pt x="136" y="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139"/>
              <p:cNvSpPr>
                <a:spLocks/>
              </p:cNvSpPr>
              <p:nvPr/>
            </p:nvSpPr>
            <p:spPr bwMode="auto">
              <a:xfrm>
                <a:off x="2315" y="1675"/>
                <a:ext cx="137" cy="116"/>
              </a:xfrm>
              <a:custGeom>
                <a:avLst/>
                <a:gdLst>
                  <a:gd name="T0" fmla="*/ 105 w 134"/>
                  <a:gd name="T1" fmla="*/ 150 h 113"/>
                  <a:gd name="T2" fmla="*/ 105 w 134"/>
                  <a:gd name="T3" fmla="*/ 150 h 113"/>
                  <a:gd name="T4" fmla="*/ 182 w 134"/>
                  <a:gd name="T5" fmla="*/ 16 h 113"/>
                  <a:gd name="T6" fmla="*/ 165 w 134"/>
                  <a:gd name="T7" fmla="*/ 0 h 113"/>
                  <a:gd name="T8" fmla="*/ 0 w 134"/>
                  <a:gd name="T9" fmla="*/ 110 h 113"/>
                  <a:gd name="T10" fmla="*/ 9 w 134"/>
                  <a:gd name="T11" fmla="*/ 134 h 113"/>
                  <a:gd name="T12" fmla="*/ 136 w 134"/>
                  <a:gd name="T13" fmla="*/ 56 h 113"/>
                  <a:gd name="T14" fmla="*/ 51 w 134"/>
                  <a:gd name="T15" fmla="*/ 183 h 113"/>
                  <a:gd name="T16" fmla="*/ 60 w 134"/>
                  <a:gd name="T17" fmla="*/ 210 h 113"/>
                  <a:gd name="T18" fmla="*/ 227 w 134"/>
                  <a:gd name="T19" fmla="*/ 110 h 113"/>
                  <a:gd name="T20" fmla="*/ 212 w 134"/>
                  <a:gd name="T21" fmla="*/ 73 h 113"/>
                  <a:gd name="T22" fmla="*/ 105 w 134"/>
                  <a:gd name="T23" fmla="*/ 15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4"/>
                  <a:gd name="T37" fmla="*/ 0 h 113"/>
                  <a:gd name="T38" fmla="*/ 134 w 134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4" h="113">
                    <a:moveTo>
                      <a:pt x="62" y="81"/>
                    </a:moveTo>
                    <a:lnTo>
                      <a:pt x="62" y="81"/>
                    </a:lnTo>
                    <a:lnTo>
                      <a:pt x="107" y="16"/>
                    </a:lnTo>
                    <a:lnTo>
                      <a:pt x="98" y="0"/>
                    </a:lnTo>
                    <a:lnTo>
                      <a:pt x="0" y="57"/>
                    </a:lnTo>
                    <a:lnTo>
                      <a:pt x="9" y="73"/>
                    </a:lnTo>
                    <a:lnTo>
                      <a:pt x="80" y="32"/>
                    </a:lnTo>
                    <a:lnTo>
                      <a:pt x="27" y="97"/>
                    </a:lnTo>
                    <a:lnTo>
                      <a:pt x="36" y="113"/>
                    </a:lnTo>
                    <a:lnTo>
                      <a:pt x="134" y="57"/>
                    </a:lnTo>
                    <a:lnTo>
                      <a:pt x="125" y="41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Freeform 140"/>
            <p:cNvSpPr>
              <a:spLocks/>
            </p:cNvSpPr>
            <p:nvPr/>
          </p:nvSpPr>
          <p:spPr bwMode="auto">
            <a:xfrm rot="3600000">
              <a:off x="4520" y="1835"/>
              <a:ext cx="106" cy="119"/>
            </a:xfrm>
            <a:custGeom>
              <a:avLst/>
              <a:gdLst>
                <a:gd name="T0" fmla="*/ 0 w 549"/>
                <a:gd name="T1" fmla="*/ 0 h 612"/>
                <a:gd name="T2" fmla="*/ 0 w 549"/>
                <a:gd name="T3" fmla="*/ 0 h 612"/>
                <a:gd name="T4" fmla="*/ 0 w 549"/>
                <a:gd name="T5" fmla="*/ 0 h 612"/>
                <a:gd name="T6" fmla="*/ 0 w 549"/>
                <a:gd name="T7" fmla="*/ 0 h 612"/>
                <a:gd name="T8" fmla="*/ 0 w 549"/>
                <a:gd name="T9" fmla="*/ 0 h 612"/>
                <a:gd name="T10" fmla="*/ 0 w 549"/>
                <a:gd name="T11" fmla="*/ 0 h 612"/>
                <a:gd name="T12" fmla="*/ 0 w 549"/>
                <a:gd name="T13" fmla="*/ 0 h 612"/>
                <a:gd name="T14" fmla="*/ 0 w 549"/>
                <a:gd name="T15" fmla="*/ 0 h 612"/>
                <a:gd name="T16" fmla="*/ 0 w 549"/>
                <a:gd name="T17" fmla="*/ 0 h 612"/>
                <a:gd name="T18" fmla="*/ 0 w 549"/>
                <a:gd name="T19" fmla="*/ 0 h 612"/>
                <a:gd name="T20" fmla="*/ 0 w 549"/>
                <a:gd name="T21" fmla="*/ 0 h 612"/>
                <a:gd name="T22" fmla="*/ 0 w 549"/>
                <a:gd name="T23" fmla="*/ 0 h 6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9"/>
                <a:gd name="T37" fmla="*/ 0 h 612"/>
                <a:gd name="T38" fmla="*/ 549 w 549"/>
                <a:gd name="T39" fmla="*/ 612 h 6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9" h="612">
                  <a:moveTo>
                    <a:pt x="371" y="68"/>
                  </a:moveTo>
                  <a:cubicBezTo>
                    <a:pt x="255" y="0"/>
                    <a:pt x="176" y="18"/>
                    <a:pt x="105" y="107"/>
                  </a:cubicBezTo>
                  <a:cubicBezTo>
                    <a:pt x="0" y="247"/>
                    <a:pt x="71" y="283"/>
                    <a:pt x="75" y="334"/>
                  </a:cubicBezTo>
                  <a:cubicBezTo>
                    <a:pt x="283" y="485"/>
                    <a:pt x="243" y="327"/>
                    <a:pt x="369" y="334"/>
                  </a:cubicBezTo>
                  <a:cubicBezTo>
                    <a:pt x="411" y="355"/>
                    <a:pt x="455" y="473"/>
                    <a:pt x="338" y="490"/>
                  </a:cubicBezTo>
                  <a:cubicBezTo>
                    <a:pt x="310" y="485"/>
                    <a:pt x="276" y="471"/>
                    <a:pt x="258" y="482"/>
                  </a:cubicBezTo>
                  <a:cubicBezTo>
                    <a:pt x="240" y="493"/>
                    <a:pt x="196" y="548"/>
                    <a:pt x="224" y="558"/>
                  </a:cubicBezTo>
                  <a:cubicBezTo>
                    <a:pt x="252" y="568"/>
                    <a:pt x="370" y="612"/>
                    <a:pt x="440" y="543"/>
                  </a:cubicBezTo>
                  <a:cubicBezTo>
                    <a:pt x="488" y="495"/>
                    <a:pt x="549" y="419"/>
                    <a:pt x="484" y="315"/>
                  </a:cubicBezTo>
                  <a:cubicBezTo>
                    <a:pt x="375" y="136"/>
                    <a:pt x="259" y="336"/>
                    <a:pt x="168" y="292"/>
                  </a:cubicBezTo>
                  <a:cubicBezTo>
                    <a:pt x="92" y="257"/>
                    <a:pt x="177" y="57"/>
                    <a:pt x="315" y="144"/>
                  </a:cubicBezTo>
                  <a:cubicBezTo>
                    <a:pt x="341" y="95"/>
                    <a:pt x="351" y="116"/>
                    <a:pt x="371" y="68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" name="Group 141"/>
            <p:cNvGrpSpPr>
              <a:grpSpLocks/>
            </p:cNvGrpSpPr>
            <p:nvPr/>
          </p:nvGrpSpPr>
          <p:grpSpPr bwMode="auto">
            <a:xfrm rot="-2581946">
              <a:off x="4847" y="458"/>
              <a:ext cx="227" cy="1579"/>
              <a:chOff x="884" y="1480"/>
              <a:chExt cx="227" cy="1579"/>
            </a:xfrm>
          </p:grpSpPr>
          <p:sp>
            <p:nvSpPr>
              <p:cNvPr id="22" name="AutoShape 142"/>
              <p:cNvSpPr>
                <a:spLocks noChangeArrowheads="1"/>
              </p:cNvSpPr>
              <p:nvPr/>
            </p:nvSpPr>
            <p:spPr bwMode="auto">
              <a:xfrm>
                <a:off x="885" y="148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  <p:sp>
            <p:nvSpPr>
              <p:cNvPr id="23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884" y="227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</p:grpSp>
        <p:sp>
          <p:nvSpPr>
            <p:cNvPr id="20" name="Freeform 144"/>
            <p:cNvSpPr>
              <a:spLocks/>
            </p:cNvSpPr>
            <p:nvPr/>
          </p:nvSpPr>
          <p:spPr bwMode="auto">
            <a:xfrm rot="-6000000">
              <a:off x="4361" y="1752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45"/>
            <p:cNvSpPr>
              <a:spLocks noChangeAspect="1"/>
            </p:cNvSpPr>
            <p:nvPr/>
          </p:nvSpPr>
          <p:spPr bwMode="auto">
            <a:xfrm rot="7037190" flipH="1" flipV="1">
              <a:off x="3740" y="1061"/>
              <a:ext cx="322" cy="254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1111269467 h 120"/>
                <a:gd name="T14" fmla="*/ 2147483647 w 152"/>
                <a:gd name="T15" fmla="*/ 2147483647 h 120"/>
                <a:gd name="T16" fmla="*/ 2147483647 w 152"/>
                <a:gd name="T17" fmla="*/ 2043254463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1795445994 w 152"/>
                <a:gd name="T23" fmla="*/ 2147483647 h 120"/>
                <a:gd name="T24" fmla="*/ 0 w 152"/>
                <a:gd name="T25" fmla="*/ 2147483647 h 120"/>
                <a:gd name="T26" fmla="*/ 2147483647 w 152"/>
                <a:gd name="T27" fmla="*/ 2147483647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0" name="Content Placeholder 2"/>
          <p:cNvSpPr txBox="1">
            <a:spLocks/>
          </p:cNvSpPr>
          <p:nvPr/>
        </p:nvSpPr>
        <p:spPr>
          <a:xfrm>
            <a:off x="1487661" y="1801888"/>
            <a:ext cx="4412377" cy="292325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dirty="0" smtClean="0">
                <a:latin typeface="+mj-lt"/>
              </a:rPr>
              <a:t>Ship design – Defying modelling?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Generate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Simulate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Visualize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Learn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b="1" dirty="0" smtClean="0">
                <a:latin typeface="+mj-lt"/>
              </a:rPr>
              <a:t>Conclusion</a:t>
            </a:r>
            <a:endParaRPr lang="en-US" b="1" dirty="0">
              <a:latin typeface="+mj-lt"/>
            </a:endParaRPr>
          </a:p>
        </p:txBody>
      </p:sp>
      <p:sp>
        <p:nvSpPr>
          <p:cNvPr id="151" name="AutoShape 147"/>
          <p:cNvSpPr>
            <a:spLocks noChangeArrowheads="1"/>
          </p:cNvSpPr>
          <p:nvPr/>
        </p:nvSpPr>
        <p:spPr bwMode="auto">
          <a:xfrm>
            <a:off x="828973" y="3947468"/>
            <a:ext cx="574675" cy="201612"/>
          </a:xfrm>
          <a:prstGeom prst="rightArrow">
            <a:avLst>
              <a:gd name="adj1" fmla="val 50000"/>
              <a:gd name="adj2" fmla="val 71260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Spiral “refined” over the years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4</a:t>
            </a:fld>
            <a:endParaRPr lang="de-DE" sz="1000" dirty="0"/>
          </a:p>
        </p:txBody>
      </p:sp>
      <p:pic>
        <p:nvPicPr>
          <p:cNvPr id="4" name="Picture 12" descr="designspiral_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411538"/>
            <a:ext cx="261302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esignspiral_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660525"/>
            <a:ext cx="30686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esignspiral_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252538"/>
            <a:ext cx="285273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4675" y="3421063"/>
            <a:ext cx="635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en-US" sz="1600" b="1">
                <a:latin typeface="Helvetica" charset="0"/>
              </a:rPr>
              <a:t>1959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0063" y="3506788"/>
            <a:ext cx="635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en-US" sz="1600" b="1">
                <a:latin typeface="Helvetica" charset="0"/>
              </a:rPr>
              <a:t>1981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894638" y="2214563"/>
            <a:ext cx="635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en-US" sz="1600" b="1">
                <a:latin typeface="Helvetica" charset="0"/>
              </a:rPr>
              <a:t>1991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 rot="16200000">
            <a:off x="3806825" y="92075"/>
            <a:ext cx="1924050" cy="7512050"/>
          </a:xfrm>
          <a:prstGeom prst="curvedRightArrow">
            <a:avLst>
              <a:gd name="adj1" fmla="val 25685"/>
              <a:gd name="adj2" fmla="val 103771"/>
              <a:gd name="adj3" fmla="val 33333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739443"/>
              </p:ext>
            </p:extLst>
          </p:nvPr>
        </p:nvGraphicFramePr>
        <p:xfrm>
          <a:off x="6096000" y="4651375"/>
          <a:ext cx="55721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lip" r:id="rId7" imgW="1857375" imgH="3995738" progId="MS_ClipArt_Gallery.2">
                  <p:embed/>
                </p:oleObj>
              </mc:Choice>
              <mc:Fallback>
                <p:oleObj name="Clip" r:id="rId7" imgW="1857375" imgH="399573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651375"/>
                        <a:ext cx="557213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670675" y="4705350"/>
            <a:ext cx="16534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j-lt"/>
              </a:rPr>
              <a:t>Reality not </a:t>
            </a:r>
          </a:p>
          <a:p>
            <a:pPr eaLnBrk="1" hangingPunct="1"/>
            <a:r>
              <a:rPr lang="en-US" altLang="en-US" sz="2000" dirty="0">
                <a:latin typeface="+mj-lt"/>
              </a:rPr>
              <a:t>quite so </a:t>
            </a:r>
          </a:p>
          <a:p>
            <a:pPr eaLnBrk="1" hangingPunct="1"/>
            <a:r>
              <a:rPr lang="en-US" altLang="en-US" sz="2000" dirty="0">
                <a:latin typeface="+mj-lt"/>
              </a:rPr>
              <a:t>structured!</a:t>
            </a:r>
          </a:p>
        </p:txBody>
      </p:sp>
    </p:spTree>
    <p:extLst>
      <p:ext uri="{BB962C8B-B14F-4D97-AF65-F5344CB8AC3E}">
        <p14:creationId xmlns:p14="http://schemas.microsoft.com/office/powerpoint/2010/main" val="7217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is there -  all you need to do is…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40</a:t>
            </a:fld>
            <a:endParaRPr lang="de-DE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31" y="980728"/>
            <a:ext cx="7059981" cy="525658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628800"/>
            <a:ext cx="292759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Be aware of the options</a:t>
            </a:r>
          </a:p>
          <a:p>
            <a:pPr marL="285750" indent="-285750" eaLnBrk="1" hangingPunct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Employ them</a:t>
            </a:r>
          </a:p>
          <a:p>
            <a:pPr marL="285750" indent="-285750" eaLnBrk="1" hangingPunct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Drive them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70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Questions </a:t>
            </a:r>
            <a:r>
              <a:rPr lang="de-DE" altLang="en-US" dirty="0" smtClean="0"/>
              <a:t>?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41</a:t>
            </a:fld>
            <a:endParaRPr lang="de-DE" sz="1000" dirty="0"/>
          </a:p>
        </p:txBody>
      </p:sp>
      <p:pic>
        <p:nvPicPr>
          <p:cNvPr id="10" name="Picture 10" descr="46b1326c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4" y="1484783"/>
            <a:ext cx="2096418" cy="453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1268760"/>
            <a:ext cx="2372444" cy="47102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US" sz="30000" b="1" dirty="0" smtClean="0">
                <a:solidFill>
                  <a:srgbClr val="333333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9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here to help you !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3" y="3717032"/>
            <a:ext cx="4246563" cy="216024"/>
          </a:xfrm>
        </p:spPr>
        <p:txBody>
          <a:bodyPr/>
          <a:lstStyle/>
          <a:p>
            <a:r>
              <a:rPr lang="en-US" dirty="0" smtClean="0"/>
              <a:t>Volker Bertram</a:t>
            </a:r>
          </a:p>
          <a:p>
            <a:r>
              <a:rPr lang="en-US" dirty="0" smtClean="0"/>
              <a:t>DNV GL – Maritime Services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50823" y="3983645"/>
            <a:ext cx="4246563" cy="204873"/>
          </a:xfrm>
        </p:spPr>
        <p:txBody>
          <a:bodyPr/>
          <a:lstStyle/>
          <a:p>
            <a:r>
              <a:rPr lang="en-US" dirty="0" smtClean="0"/>
              <a:t>volker.bertram@dnvgl.com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50823" y="4188518"/>
            <a:ext cx="4246563" cy="320602"/>
          </a:xfrm>
        </p:spPr>
        <p:txBody>
          <a:bodyPr/>
          <a:lstStyle/>
          <a:p>
            <a:r>
              <a:rPr lang="en-US" dirty="0" smtClean="0"/>
              <a:t>+49 40 36149 3457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570736" y="3729509"/>
            <a:ext cx="1817688" cy="2363787"/>
          </a:xfrm>
          <a:prstGeom prst="rect">
            <a:avLst/>
          </a:prstGeom>
          <a:ln w="31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7290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Some process models rather vague-philosophical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5</a:t>
            </a:fld>
            <a:endParaRPr lang="de-DE" sz="1000" dirty="0"/>
          </a:p>
        </p:txBody>
      </p:sp>
      <p:pic>
        <p:nvPicPr>
          <p:cNvPr id="4" name="Picture 12" descr="magic_de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560513"/>
            <a:ext cx="59721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168525" y="4873625"/>
            <a:ext cx="45223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+mj-lt"/>
              </a:rPr>
              <a:t>Consensus:</a:t>
            </a:r>
          </a:p>
          <a:p>
            <a:pPr eaLnBrk="1" hangingPunct="1"/>
            <a:r>
              <a:rPr lang="en-US" altLang="en-US" sz="1600" dirty="0">
                <a:solidFill>
                  <a:schemeClr val="tx2"/>
                </a:solidFill>
                <a:latin typeface="+mj-lt"/>
              </a:rPr>
              <a:t>Ship design is iterative and </a:t>
            </a:r>
          </a:p>
          <a:p>
            <a:pPr eaLnBrk="1" hangingPunct="1"/>
            <a:r>
              <a:rPr lang="en-US" altLang="en-US" sz="1600" dirty="0">
                <a:solidFill>
                  <a:schemeClr val="tx2"/>
                </a:solidFill>
                <a:latin typeface="+mj-lt"/>
              </a:rPr>
              <a:t>combines complex analyses and decisions</a:t>
            </a: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417054"/>
              </p:ext>
            </p:extLst>
          </p:nvPr>
        </p:nvGraphicFramePr>
        <p:xfrm>
          <a:off x="1544638" y="4814888"/>
          <a:ext cx="3683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Clip" r:id="rId5" imgW="1296063" imgH="3934305" progId="MS_ClipArt_Gallery.2">
                  <p:embed/>
                </p:oleObj>
              </mc:Choice>
              <mc:Fallback>
                <p:oleObj name="Clip" r:id="rId5" imgW="1296063" imgH="393430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638" y="4814888"/>
                        <a:ext cx="368300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6034683"/>
            <a:ext cx="1763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200" dirty="0" smtClean="0">
                <a:latin typeface="Arial Narrow" pitchFamily="34" charset="0"/>
              </a:rPr>
              <a:t>Source: </a:t>
            </a:r>
            <a:r>
              <a:rPr lang="de-DE" sz="1200" dirty="0" err="1" smtClean="0">
                <a:latin typeface="Arial Narrow" pitchFamily="34" charset="0"/>
              </a:rPr>
              <a:t>Mistree</a:t>
            </a:r>
            <a:r>
              <a:rPr lang="de-DE" sz="1200" dirty="0" smtClean="0">
                <a:latin typeface="Arial Narrow" pitchFamily="34" charset="0"/>
              </a:rPr>
              <a:t> et al. (1990)</a:t>
            </a:r>
            <a:endParaRPr lang="de-DE" sz="1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much studying and some alcohol, I found my own model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6</a:t>
            </a:fld>
            <a:endParaRPr lang="de-DE" sz="1000" dirty="0"/>
          </a:p>
        </p:txBody>
      </p:sp>
      <p:pic>
        <p:nvPicPr>
          <p:cNvPr id="4" name="Picture 2" descr="Originalbild anzei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9" r="7463"/>
          <a:stretch/>
        </p:blipFill>
        <p:spPr bwMode="auto">
          <a:xfrm>
            <a:off x="7661" y="1262632"/>
            <a:ext cx="9136339" cy="461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4 Basic functions play together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7</a:t>
            </a:fld>
            <a:endParaRPr lang="de-DE" sz="1000" dirty="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 rot="10800000">
            <a:off x="4629150" y="1519238"/>
            <a:ext cx="3733800" cy="3048000"/>
          </a:xfrm>
          <a:prstGeom prst="upArrowCallout">
            <a:avLst>
              <a:gd name="adj1" fmla="val 32508"/>
              <a:gd name="adj2" fmla="val 30625"/>
              <a:gd name="adj3" fmla="val 24111"/>
              <a:gd name="adj4" fmla="val 6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400" dirty="0">
                <a:latin typeface="Arial Narrow" pitchFamily="34" charset="0"/>
              </a:rPr>
              <a:t>        </a:t>
            </a:r>
            <a:r>
              <a:rPr lang="fr-FR" altLang="en-US" sz="2400" dirty="0" smtClean="0">
                <a:latin typeface="Arial Narrow" pitchFamily="34" charset="0"/>
              </a:rPr>
              <a:t>LEARN</a:t>
            </a:r>
            <a:endParaRPr lang="fr-FR" altLang="en-US" sz="2400" dirty="0">
              <a:latin typeface="Arial Narrow" pitchFamily="34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5400000">
            <a:off x="2152650" y="261938"/>
            <a:ext cx="2057400" cy="4572000"/>
          </a:xfrm>
          <a:prstGeom prst="upArrowCallout">
            <a:avLst>
              <a:gd name="adj1" fmla="val 19917"/>
              <a:gd name="adj2" fmla="val 24384"/>
              <a:gd name="adj3" fmla="val 33560"/>
              <a:gd name="adj4" fmla="val 8184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400" dirty="0" smtClean="0">
                <a:latin typeface="Arial Narrow" pitchFamily="34" charset="0"/>
              </a:rPr>
              <a:t>VISUALIZE</a:t>
            </a:r>
            <a:endParaRPr lang="de-DE" altLang="en-US" sz="2400" dirty="0">
              <a:latin typeface="Arial Narrow" pitchFamily="34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895350" y="2967038"/>
            <a:ext cx="3733800" cy="2590800"/>
          </a:xfrm>
          <a:prstGeom prst="upArrowCallout">
            <a:avLst>
              <a:gd name="adj1" fmla="val 31746"/>
              <a:gd name="adj2" fmla="val 38171"/>
              <a:gd name="adj3" fmla="val 19560"/>
              <a:gd name="adj4" fmla="val 7665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400" dirty="0" smtClean="0">
                <a:latin typeface="Arial Narrow" pitchFamily="34" charset="0"/>
              </a:rPr>
              <a:t>ANALYZE</a:t>
            </a:r>
            <a:endParaRPr lang="fr-FR" altLang="en-US" sz="2400" dirty="0">
              <a:latin typeface="Arial Narrow" pitchFamily="34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-5400000">
            <a:off x="5048250" y="2243138"/>
            <a:ext cx="2057400" cy="4572000"/>
          </a:xfrm>
          <a:prstGeom prst="upArrowCallout">
            <a:avLst>
              <a:gd name="adj1" fmla="val 19917"/>
              <a:gd name="adj2" fmla="val 24384"/>
              <a:gd name="adj3" fmla="val 33560"/>
              <a:gd name="adj4" fmla="val 8184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400" dirty="0" smtClean="0">
                <a:latin typeface="Arial Narrow" pitchFamily="34" charset="0"/>
              </a:rPr>
              <a:t>GENERATE</a:t>
            </a:r>
            <a:endParaRPr lang="fr-FR" altLang="en-US" sz="2400" dirty="0">
              <a:latin typeface="Arial Narrow" pitchFamily="34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0800000">
            <a:off x="4629150" y="3500438"/>
            <a:ext cx="3733800" cy="609600"/>
          </a:xfrm>
          <a:prstGeom prst="upArrowCallout">
            <a:avLst>
              <a:gd name="adj1" fmla="val 153125"/>
              <a:gd name="adj2" fmla="val 148701"/>
              <a:gd name="adj3" fmla="val 77083"/>
              <a:gd name="adj4" fmla="val 0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053138" y="3381375"/>
            <a:ext cx="884237" cy="1746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867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8</a:t>
            </a:fld>
            <a:endParaRPr lang="de-DE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80728"/>
            <a:ext cx="1111427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Navigator</a:t>
            </a:r>
            <a:endParaRPr lang="de-DE" alt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50823" y="6525344"/>
            <a:ext cx="240231" cy="317500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de-DE" sz="1000" smtClean="0"/>
              <a:pPr/>
              <a:t>9</a:t>
            </a:fld>
            <a:endParaRPr lang="de-DE" sz="1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rot="-164475">
            <a:off x="5883268" y="983919"/>
            <a:ext cx="3233737" cy="3721100"/>
            <a:chOff x="3424" y="88"/>
            <a:chExt cx="2219" cy="234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 flipH="1">
              <a:off x="3424" y="88"/>
              <a:ext cx="2118" cy="2344"/>
              <a:chOff x="3620" y="587"/>
              <a:chExt cx="2118" cy="2344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4642" y="687"/>
                <a:ext cx="48" cy="103"/>
              </a:xfrm>
              <a:custGeom>
                <a:avLst/>
                <a:gdLst>
                  <a:gd name="T0" fmla="*/ 0 w 47"/>
                  <a:gd name="T1" fmla="*/ 152 h 101"/>
                  <a:gd name="T2" fmla="*/ 17 w 47"/>
                  <a:gd name="T3" fmla="*/ 160 h 101"/>
                  <a:gd name="T4" fmla="*/ 71 w 47"/>
                  <a:gd name="T5" fmla="*/ 5 h 101"/>
                  <a:gd name="T6" fmla="*/ 55 w 47"/>
                  <a:gd name="T7" fmla="*/ 0 h 101"/>
                  <a:gd name="T8" fmla="*/ 0 w 47"/>
                  <a:gd name="T9" fmla="*/ 152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1"/>
                  <a:gd name="T17" fmla="*/ 47 w 47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1">
                    <a:moveTo>
                      <a:pt x="0" y="96"/>
                    </a:moveTo>
                    <a:lnTo>
                      <a:pt x="17" y="101"/>
                    </a:lnTo>
                    <a:lnTo>
                      <a:pt x="47" y="5"/>
                    </a:lnTo>
                    <a:lnTo>
                      <a:pt x="31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20" y="587"/>
                <a:ext cx="2118" cy="2344"/>
                <a:chOff x="3620" y="270"/>
                <a:chExt cx="2118" cy="2344"/>
              </a:xfrm>
            </p:grpSpPr>
            <p:sp>
              <p:nvSpPr>
                <p:cNvPr id="32" name="Freeform 8"/>
                <p:cNvSpPr>
                  <a:spLocks/>
                </p:cNvSpPr>
                <p:nvPr/>
              </p:nvSpPr>
              <p:spPr bwMode="auto">
                <a:xfrm>
                  <a:off x="4349" y="2374"/>
                  <a:ext cx="28" cy="90"/>
                </a:xfrm>
                <a:custGeom>
                  <a:avLst/>
                  <a:gdLst>
                    <a:gd name="T0" fmla="*/ 17 w 28"/>
                    <a:gd name="T1" fmla="*/ 0 h 87"/>
                    <a:gd name="T2" fmla="*/ 0 w 28"/>
                    <a:gd name="T3" fmla="*/ 2 h 87"/>
                    <a:gd name="T4" fmla="*/ 11 w 28"/>
                    <a:gd name="T5" fmla="*/ 194 h 87"/>
                    <a:gd name="T6" fmla="*/ 28 w 28"/>
                    <a:gd name="T7" fmla="*/ 188 h 87"/>
                    <a:gd name="T8" fmla="*/ 17 w 28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"/>
                    <a:gd name="T16" fmla="*/ 0 h 87"/>
                    <a:gd name="T17" fmla="*/ 28 w 28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" h="87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1" y="87"/>
                      </a:lnTo>
                      <a:lnTo>
                        <a:pt x="28" y="8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3" name="Group 9"/>
                <p:cNvGrpSpPr>
                  <a:grpSpLocks/>
                </p:cNvGrpSpPr>
                <p:nvPr/>
              </p:nvGrpSpPr>
              <p:grpSpPr bwMode="auto">
                <a:xfrm>
                  <a:off x="3620" y="270"/>
                  <a:ext cx="2118" cy="2344"/>
                  <a:chOff x="3620" y="270"/>
                  <a:chExt cx="2118" cy="2344"/>
                </a:xfrm>
              </p:grpSpPr>
              <p:sp>
                <p:nvSpPr>
                  <p:cNvPr id="34" name="Freeform 10"/>
                  <p:cNvSpPr>
                    <a:spLocks/>
                  </p:cNvSpPr>
                  <p:nvPr/>
                </p:nvSpPr>
                <p:spPr bwMode="auto">
                  <a:xfrm>
                    <a:off x="3923" y="2428"/>
                    <a:ext cx="34" cy="95"/>
                  </a:xfrm>
                  <a:custGeom>
                    <a:avLst/>
                    <a:gdLst>
                      <a:gd name="T0" fmla="*/ 34 w 34"/>
                      <a:gd name="T1" fmla="*/ 3 h 93"/>
                      <a:gd name="T2" fmla="*/ 16 w 34"/>
                      <a:gd name="T3" fmla="*/ 0 h 93"/>
                      <a:gd name="T4" fmla="*/ 0 w 34"/>
                      <a:gd name="T5" fmla="*/ 148 h 93"/>
                      <a:gd name="T6" fmla="*/ 19 w 34"/>
                      <a:gd name="T7" fmla="*/ 153 h 93"/>
                      <a:gd name="T8" fmla="*/ 34 w 34"/>
                      <a:gd name="T9" fmla="*/ 3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93"/>
                      <a:gd name="T17" fmla="*/ 34 w 34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93">
                        <a:moveTo>
                          <a:pt x="34" y="3"/>
                        </a:moveTo>
                        <a:lnTo>
                          <a:pt x="16" y="0"/>
                        </a:lnTo>
                        <a:lnTo>
                          <a:pt x="0" y="90"/>
                        </a:lnTo>
                        <a:lnTo>
                          <a:pt x="19" y="93"/>
                        </a:lnTo>
                        <a:lnTo>
                          <a:pt x="3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620" y="270"/>
                    <a:ext cx="2118" cy="2344"/>
                    <a:chOff x="3628" y="119"/>
                    <a:chExt cx="2118" cy="2344"/>
                  </a:xfrm>
                </p:grpSpPr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742" y="2270"/>
                      <a:ext cx="59" cy="103"/>
                    </a:xfrm>
                    <a:custGeom>
                      <a:avLst/>
                      <a:gdLst>
                        <a:gd name="T0" fmla="*/ 128 w 57"/>
                        <a:gd name="T1" fmla="*/ 7 h 100"/>
                        <a:gd name="T2" fmla="*/ 88 w 57"/>
                        <a:gd name="T3" fmla="*/ 0 h 100"/>
                        <a:gd name="T4" fmla="*/ 0 w 57"/>
                        <a:gd name="T5" fmla="*/ 186 h 100"/>
                        <a:gd name="T6" fmla="*/ 41 w 57"/>
                        <a:gd name="T7" fmla="*/ 203 h 100"/>
                        <a:gd name="T8" fmla="*/ 128 w 57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57" y="7"/>
                          </a:moveTo>
                          <a:lnTo>
                            <a:pt x="39" y="0"/>
                          </a:lnTo>
                          <a:lnTo>
                            <a:pt x="0" y="92"/>
                          </a:lnTo>
                          <a:lnTo>
                            <a:pt x="17" y="100"/>
                          </a:lnTo>
                          <a:lnTo>
                            <a:pt x="57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3698" y="2265"/>
                      <a:ext cx="58" cy="103"/>
                    </a:xfrm>
                    <a:custGeom>
                      <a:avLst/>
                      <a:gdLst>
                        <a:gd name="T0" fmla="*/ 128 w 56"/>
                        <a:gd name="T1" fmla="*/ 7 h 100"/>
                        <a:gd name="T2" fmla="*/ 94 w 56"/>
                        <a:gd name="T3" fmla="*/ 0 h 100"/>
                        <a:gd name="T4" fmla="*/ 0 w 56"/>
                        <a:gd name="T5" fmla="*/ 188 h 100"/>
                        <a:gd name="T6" fmla="*/ 40 w 56"/>
                        <a:gd name="T7" fmla="*/ 203 h 100"/>
                        <a:gd name="T8" fmla="*/ 128 w 56"/>
                        <a:gd name="T9" fmla="*/ 7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100"/>
                        <a:gd name="T17" fmla="*/ 56 w 56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100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100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656" y="2259"/>
                      <a:ext cx="58" cy="102"/>
                    </a:xfrm>
                    <a:custGeom>
                      <a:avLst/>
                      <a:gdLst>
                        <a:gd name="T0" fmla="*/ 128 w 56"/>
                        <a:gd name="T1" fmla="*/ 7 h 99"/>
                        <a:gd name="T2" fmla="*/ 94 w 56"/>
                        <a:gd name="T3" fmla="*/ 0 h 99"/>
                        <a:gd name="T4" fmla="*/ 0 w 56"/>
                        <a:gd name="T5" fmla="*/ 190 h 99"/>
                        <a:gd name="T6" fmla="*/ 40 w 56"/>
                        <a:gd name="T7" fmla="*/ 202 h 99"/>
                        <a:gd name="T8" fmla="*/ 128 w 56"/>
                        <a:gd name="T9" fmla="*/ 7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9"/>
                        <a:gd name="T17" fmla="*/ 56 w 56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9">
                          <a:moveTo>
                            <a:pt x="56" y="7"/>
                          </a:moveTo>
                          <a:lnTo>
                            <a:pt x="40" y="0"/>
                          </a:lnTo>
                          <a:lnTo>
                            <a:pt x="0" y="93"/>
                          </a:lnTo>
                          <a:lnTo>
                            <a:pt x="16" y="99"/>
                          </a:lnTo>
                          <a:lnTo>
                            <a:pt x="56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3976" y="2274"/>
                      <a:ext cx="34" cy="97"/>
                    </a:xfrm>
                    <a:custGeom>
                      <a:avLst/>
                      <a:gdLst>
                        <a:gd name="T0" fmla="*/ 64 w 33"/>
                        <a:gd name="T1" fmla="*/ 3 h 95"/>
                        <a:gd name="T2" fmla="*/ 16 w 33"/>
                        <a:gd name="T3" fmla="*/ 0 h 95"/>
                        <a:gd name="T4" fmla="*/ 0 w 33"/>
                        <a:gd name="T5" fmla="*/ 150 h 95"/>
                        <a:gd name="T6" fmla="*/ 41 w 33"/>
                        <a:gd name="T7" fmla="*/ 155 h 95"/>
                        <a:gd name="T8" fmla="*/ 64 w 33"/>
                        <a:gd name="T9" fmla="*/ 3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5"/>
                        <a:gd name="T17" fmla="*/ 33 w 33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5">
                          <a:moveTo>
                            <a:pt x="33" y="3"/>
                          </a:moveTo>
                          <a:lnTo>
                            <a:pt x="16" y="0"/>
                          </a:lnTo>
                          <a:lnTo>
                            <a:pt x="0" y="92"/>
                          </a:lnTo>
                          <a:lnTo>
                            <a:pt x="17" y="95"/>
                          </a:lnTo>
                          <a:lnTo>
                            <a:pt x="33" y="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3884" y="2281"/>
                      <a:ext cx="41" cy="96"/>
                    </a:xfrm>
                    <a:custGeom>
                      <a:avLst/>
                      <a:gdLst>
                        <a:gd name="T0" fmla="*/ 67 w 40"/>
                        <a:gd name="T1" fmla="*/ 4 h 94"/>
                        <a:gd name="T2" fmla="*/ 47 w 40"/>
                        <a:gd name="T3" fmla="*/ 0 h 94"/>
                        <a:gd name="T4" fmla="*/ 0 w 40"/>
                        <a:gd name="T5" fmla="*/ 148 h 94"/>
                        <a:gd name="T6" fmla="*/ 17 w 40"/>
                        <a:gd name="T7" fmla="*/ 154 h 94"/>
                        <a:gd name="T8" fmla="*/ 67 w 40"/>
                        <a:gd name="T9" fmla="*/ 4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4"/>
                        <a:gd name="T17" fmla="*/ 40 w 40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4">
                          <a:moveTo>
                            <a:pt x="40" y="4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7" y="94"/>
                          </a:lnTo>
                          <a:lnTo>
                            <a:pt x="40" y="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839" y="2277"/>
                      <a:ext cx="42" cy="97"/>
                    </a:xfrm>
                    <a:custGeom>
                      <a:avLst/>
                      <a:gdLst>
                        <a:gd name="T0" fmla="*/ 68 w 41"/>
                        <a:gd name="T1" fmla="*/ 5 h 95"/>
                        <a:gd name="T2" fmla="*/ 47 w 41"/>
                        <a:gd name="T3" fmla="*/ 0 h 95"/>
                        <a:gd name="T4" fmla="*/ 0 w 41"/>
                        <a:gd name="T5" fmla="*/ 147 h 95"/>
                        <a:gd name="T6" fmla="*/ 19 w 41"/>
                        <a:gd name="T7" fmla="*/ 155 h 95"/>
                        <a:gd name="T8" fmla="*/ 68 w 41"/>
                        <a:gd name="T9" fmla="*/ 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1"/>
                        <a:gd name="T16" fmla="*/ 0 h 95"/>
                        <a:gd name="T17" fmla="*/ 41 w 4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1" h="95">
                          <a:moveTo>
                            <a:pt x="41" y="5"/>
                          </a:moveTo>
                          <a:lnTo>
                            <a:pt x="23" y="0"/>
                          </a:lnTo>
                          <a:lnTo>
                            <a:pt x="0" y="90"/>
                          </a:lnTo>
                          <a:lnTo>
                            <a:pt x="19" y="95"/>
                          </a:lnTo>
                          <a:lnTo>
                            <a:pt x="41" y="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19" y="2255"/>
                      <a:ext cx="21" cy="95"/>
                    </a:xfrm>
                    <a:custGeom>
                      <a:avLst/>
                      <a:gdLst>
                        <a:gd name="T0" fmla="*/ 57 w 20"/>
                        <a:gd name="T1" fmla="*/ 0 h 92"/>
                        <a:gd name="T2" fmla="*/ 0 w 20"/>
                        <a:gd name="T3" fmla="*/ 0 h 92"/>
                        <a:gd name="T4" fmla="*/ 1 w 20"/>
                        <a:gd name="T5" fmla="*/ 197 h 92"/>
                        <a:gd name="T6" fmla="*/ 60 w 20"/>
                        <a:gd name="T7" fmla="*/ 195 h 92"/>
                        <a:gd name="T8" fmla="*/ 57 w 20"/>
                        <a:gd name="T9" fmla="*/ 0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92"/>
                        <a:gd name="T17" fmla="*/ 20 w 20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92">
                          <a:moveTo>
                            <a:pt x="19" y="0"/>
                          </a:moveTo>
                          <a:lnTo>
                            <a:pt x="0" y="0"/>
                          </a:lnTo>
                          <a:lnTo>
                            <a:pt x="1" y="92"/>
                          </a:lnTo>
                          <a:lnTo>
                            <a:pt x="20" y="9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173" y="2258"/>
                      <a:ext cx="18" cy="96"/>
                    </a:xfrm>
                    <a:custGeom>
                      <a:avLst/>
                      <a:gdLst>
                        <a:gd name="T0" fmla="*/ 17 w 18"/>
                        <a:gd name="T1" fmla="*/ 0 h 93"/>
                        <a:gd name="T2" fmla="*/ 0 w 18"/>
                        <a:gd name="T3" fmla="*/ 0 h 93"/>
                        <a:gd name="T4" fmla="*/ 0 w 18"/>
                        <a:gd name="T5" fmla="*/ 197 h 93"/>
                        <a:gd name="T6" fmla="*/ 18 w 18"/>
                        <a:gd name="T7" fmla="*/ 197 h 93"/>
                        <a:gd name="T8" fmla="*/ 17 w 18"/>
                        <a:gd name="T9" fmla="*/ 0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93"/>
                        <a:gd name="T17" fmla="*/ 18 w 18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93">
                          <a:moveTo>
                            <a:pt x="17" y="0"/>
                          </a:moveTo>
                          <a:lnTo>
                            <a:pt x="0" y="0"/>
                          </a:lnTo>
                          <a:lnTo>
                            <a:pt x="0" y="93"/>
                          </a:lnTo>
                          <a:lnTo>
                            <a:pt x="18" y="9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124" y="2264"/>
                      <a:ext cx="24" cy="97"/>
                    </a:xfrm>
                    <a:custGeom>
                      <a:avLst/>
                      <a:gdLst>
                        <a:gd name="T0" fmla="*/ 24 w 24"/>
                        <a:gd name="T1" fmla="*/ 1 h 94"/>
                        <a:gd name="T2" fmla="*/ 5 w 24"/>
                        <a:gd name="T3" fmla="*/ 0 h 94"/>
                        <a:gd name="T4" fmla="*/ 0 w 24"/>
                        <a:gd name="T5" fmla="*/ 197 h 94"/>
                        <a:gd name="T6" fmla="*/ 19 w 24"/>
                        <a:gd name="T7" fmla="*/ 198 h 94"/>
                        <a:gd name="T8" fmla="*/ 24 w 24"/>
                        <a:gd name="T9" fmla="*/ 1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94"/>
                        <a:gd name="T17" fmla="*/ 24 w 24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94">
                          <a:moveTo>
                            <a:pt x="24" y="1"/>
                          </a:moveTo>
                          <a:lnTo>
                            <a:pt x="5" y="0"/>
                          </a:lnTo>
                          <a:lnTo>
                            <a:pt x="0" y="93"/>
                          </a:lnTo>
                          <a:lnTo>
                            <a:pt x="19" y="94"/>
                          </a:lnTo>
                          <a:lnTo>
                            <a:pt x="24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073" y="2273"/>
                      <a:ext cx="27" cy="94"/>
                    </a:xfrm>
                    <a:custGeom>
                      <a:avLst/>
                      <a:gdLst>
                        <a:gd name="T0" fmla="*/ 61 w 26"/>
                        <a:gd name="T1" fmla="*/ 1 h 92"/>
                        <a:gd name="T2" fmla="*/ 9 w 26"/>
                        <a:gd name="T3" fmla="*/ 0 h 92"/>
                        <a:gd name="T4" fmla="*/ 0 w 26"/>
                        <a:gd name="T5" fmla="*/ 150 h 92"/>
                        <a:gd name="T6" fmla="*/ 43 w 26"/>
                        <a:gd name="T7" fmla="*/ 152 h 92"/>
                        <a:gd name="T8" fmla="*/ 61 w 26"/>
                        <a:gd name="T9" fmla="*/ 1 h 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"/>
                        <a:gd name="T16" fmla="*/ 0 h 92"/>
                        <a:gd name="T17" fmla="*/ 26 w 26"/>
                        <a:gd name="T18" fmla="*/ 92 h 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" h="92">
                          <a:moveTo>
                            <a:pt x="26" y="1"/>
                          </a:moveTo>
                          <a:lnTo>
                            <a:pt x="9" y="0"/>
                          </a:lnTo>
                          <a:lnTo>
                            <a:pt x="0" y="91"/>
                          </a:lnTo>
                          <a:lnTo>
                            <a:pt x="17" y="92"/>
                          </a:lnTo>
                          <a:lnTo>
                            <a:pt x="26" y="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43" y="2203"/>
                      <a:ext cx="35" cy="89"/>
                    </a:xfrm>
                    <a:custGeom>
                      <a:avLst/>
                      <a:gdLst>
                        <a:gd name="T0" fmla="*/ 41 w 34"/>
                        <a:gd name="T1" fmla="*/ 0 h 87"/>
                        <a:gd name="T2" fmla="*/ 0 w 34"/>
                        <a:gd name="T3" fmla="*/ 3 h 87"/>
                        <a:gd name="T4" fmla="*/ 41 w 34"/>
                        <a:gd name="T5" fmla="*/ 148 h 87"/>
                        <a:gd name="T6" fmla="*/ 64 w 34"/>
                        <a:gd name="T7" fmla="*/ 142 h 87"/>
                        <a:gd name="T8" fmla="*/ 41 w 34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87"/>
                        <a:gd name="T17" fmla="*/ 34 w 34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87">
                          <a:moveTo>
                            <a:pt x="17" y="0"/>
                          </a:moveTo>
                          <a:lnTo>
                            <a:pt x="0" y="3"/>
                          </a:lnTo>
                          <a:lnTo>
                            <a:pt x="17" y="87"/>
                          </a:lnTo>
                          <a:lnTo>
                            <a:pt x="34" y="83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399" y="2209"/>
                      <a:ext cx="31" cy="89"/>
                    </a:xfrm>
                    <a:custGeom>
                      <a:avLst/>
                      <a:gdLst>
                        <a:gd name="T0" fmla="*/ 42 w 30"/>
                        <a:gd name="T1" fmla="*/ 0 h 87"/>
                        <a:gd name="T2" fmla="*/ 0 w 30"/>
                        <a:gd name="T3" fmla="*/ 3 h 87"/>
                        <a:gd name="T4" fmla="*/ 11 w 30"/>
                        <a:gd name="T5" fmla="*/ 148 h 87"/>
                        <a:gd name="T6" fmla="*/ 63 w 30"/>
                        <a:gd name="T7" fmla="*/ 143 h 87"/>
                        <a:gd name="T8" fmla="*/ 42 w 30"/>
                        <a:gd name="T9" fmla="*/ 0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87"/>
                        <a:gd name="T17" fmla="*/ 30 w 30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87">
                          <a:moveTo>
                            <a:pt x="18" y="0"/>
                          </a:moveTo>
                          <a:lnTo>
                            <a:pt x="0" y="3"/>
                          </a:lnTo>
                          <a:lnTo>
                            <a:pt x="11" y="87"/>
                          </a:lnTo>
                          <a:lnTo>
                            <a:pt x="30" y="8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307" y="2233"/>
                      <a:ext cx="29" cy="88"/>
                    </a:xfrm>
                    <a:custGeom>
                      <a:avLst/>
                      <a:gdLst>
                        <a:gd name="T0" fmla="*/ 44 w 28"/>
                        <a:gd name="T1" fmla="*/ 0 h 85"/>
                        <a:gd name="T2" fmla="*/ 0 w 28"/>
                        <a:gd name="T3" fmla="*/ 2 h 85"/>
                        <a:gd name="T4" fmla="*/ 9 w 28"/>
                        <a:gd name="T5" fmla="*/ 195 h 85"/>
                        <a:gd name="T6" fmla="*/ 62 w 28"/>
                        <a:gd name="T7" fmla="*/ 189 h 85"/>
                        <a:gd name="T8" fmla="*/ 44 w 28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8"/>
                        <a:gd name="T16" fmla="*/ 0 h 85"/>
                        <a:gd name="T17" fmla="*/ 28 w 28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8" h="85">
                          <a:moveTo>
                            <a:pt x="19" y="0"/>
                          </a:moveTo>
                          <a:lnTo>
                            <a:pt x="0" y="2"/>
                          </a:lnTo>
                          <a:lnTo>
                            <a:pt x="9" y="85"/>
                          </a:lnTo>
                          <a:lnTo>
                            <a:pt x="28" y="8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660" y="2111"/>
                      <a:ext cx="56" cy="88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8 h 85"/>
                        <a:gd name="T4" fmla="*/ 62 w 55"/>
                        <a:gd name="T5" fmla="*/ 195 h 85"/>
                        <a:gd name="T6" fmla="*/ 79 w 55"/>
                        <a:gd name="T7" fmla="*/ 176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8"/>
                          </a:lnTo>
                          <a:lnTo>
                            <a:pt x="38" y="85"/>
                          </a:lnTo>
                          <a:lnTo>
                            <a:pt x="55" y="76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615" y="2136"/>
                      <a:ext cx="54" cy="86"/>
                    </a:xfrm>
                    <a:custGeom>
                      <a:avLst/>
                      <a:gdLst>
                        <a:gd name="T0" fmla="*/ 15 w 53"/>
                        <a:gd name="T1" fmla="*/ 0 h 84"/>
                        <a:gd name="T2" fmla="*/ 0 w 53"/>
                        <a:gd name="T3" fmla="*/ 8 h 84"/>
                        <a:gd name="T4" fmla="*/ 62 w 53"/>
                        <a:gd name="T5" fmla="*/ 145 h 84"/>
                        <a:gd name="T6" fmla="*/ 77 w 53"/>
                        <a:gd name="T7" fmla="*/ 133 h 84"/>
                        <a:gd name="T8" fmla="*/ 15 w 53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3"/>
                        <a:gd name="T16" fmla="*/ 0 h 84"/>
                        <a:gd name="T17" fmla="*/ 53 w 53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3" h="84">
                          <a:moveTo>
                            <a:pt x="15" y="0"/>
                          </a:moveTo>
                          <a:lnTo>
                            <a:pt x="0" y="8"/>
                          </a:lnTo>
                          <a:lnTo>
                            <a:pt x="38" y="84"/>
                          </a:lnTo>
                          <a:lnTo>
                            <a:pt x="53" y="76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572" y="2151"/>
                      <a:ext cx="50" cy="87"/>
                    </a:xfrm>
                    <a:custGeom>
                      <a:avLst/>
                      <a:gdLst>
                        <a:gd name="T0" fmla="*/ 46 w 48"/>
                        <a:gd name="T1" fmla="*/ 0 h 84"/>
                        <a:gd name="T2" fmla="*/ 0 w 48"/>
                        <a:gd name="T3" fmla="*/ 7 h 84"/>
                        <a:gd name="T4" fmla="*/ 80 w 48"/>
                        <a:gd name="T5" fmla="*/ 194 h 84"/>
                        <a:gd name="T6" fmla="*/ 125 w 48"/>
                        <a:gd name="T7" fmla="*/ 178 h 84"/>
                        <a:gd name="T8" fmla="*/ 46 w 48"/>
                        <a:gd name="T9" fmla="*/ 0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"/>
                        <a:gd name="T16" fmla="*/ 0 h 84"/>
                        <a:gd name="T17" fmla="*/ 48 w 48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" h="84">
                          <a:moveTo>
                            <a:pt x="17" y="0"/>
                          </a:moveTo>
                          <a:lnTo>
                            <a:pt x="0" y="7"/>
                          </a:lnTo>
                          <a:lnTo>
                            <a:pt x="31" y="84"/>
                          </a:lnTo>
                          <a:lnTo>
                            <a:pt x="48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529" y="2169"/>
                      <a:ext cx="43" cy="87"/>
                    </a:xfrm>
                    <a:custGeom>
                      <a:avLst/>
                      <a:gdLst>
                        <a:gd name="T0" fmla="*/ 17 w 42"/>
                        <a:gd name="T1" fmla="*/ 0 h 85"/>
                        <a:gd name="T2" fmla="*/ 0 w 42"/>
                        <a:gd name="T3" fmla="*/ 5 h 85"/>
                        <a:gd name="T4" fmla="*/ 50 w 42"/>
                        <a:gd name="T5" fmla="*/ 146 h 85"/>
                        <a:gd name="T6" fmla="*/ 68 w 42"/>
                        <a:gd name="T7" fmla="*/ 137 h 85"/>
                        <a:gd name="T8" fmla="*/ 17 w 42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5"/>
                        <a:gd name="T17" fmla="*/ 42 w 42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5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26" y="85"/>
                          </a:lnTo>
                          <a:lnTo>
                            <a:pt x="42" y="79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863" y="2004"/>
                      <a:ext cx="64" cy="83"/>
                    </a:xfrm>
                    <a:custGeom>
                      <a:avLst/>
                      <a:gdLst>
                        <a:gd name="T0" fmla="*/ 40 w 62"/>
                        <a:gd name="T1" fmla="*/ 0 h 80"/>
                        <a:gd name="T2" fmla="*/ 0 w 62"/>
                        <a:gd name="T3" fmla="*/ 11 h 80"/>
                        <a:gd name="T4" fmla="*/ 100 w 62"/>
                        <a:gd name="T5" fmla="*/ 192 h 80"/>
                        <a:gd name="T6" fmla="*/ 131 w 62"/>
                        <a:gd name="T7" fmla="*/ 167 h 80"/>
                        <a:gd name="T8" fmla="*/ 40 w 62"/>
                        <a:gd name="T9" fmla="*/ 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0"/>
                        <a:gd name="T17" fmla="*/ 62 w 62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0">
                          <a:moveTo>
                            <a:pt x="16" y="0"/>
                          </a:moveTo>
                          <a:lnTo>
                            <a:pt x="0" y="11"/>
                          </a:lnTo>
                          <a:lnTo>
                            <a:pt x="46" y="80"/>
                          </a:lnTo>
                          <a:lnTo>
                            <a:pt x="62" y="69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22" y="2026"/>
                      <a:ext cx="64" cy="83"/>
                    </a:xfrm>
                    <a:custGeom>
                      <a:avLst/>
                      <a:gdLst>
                        <a:gd name="T0" fmla="*/ 14 w 62"/>
                        <a:gd name="T1" fmla="*/ 0 h 81"/>
                        <a:gd name="T2" fmla="*/ 0 w 62"/>
                        <a:gd name="T3" fmla="*/ 10 h 81"/>
                        <a:gd name="T4" fmla="*/ 103 w 62"/>
                        <a:gd name="T5" fmla="*/ 142 h 81"/>
                        <a:gd name="T6" fmla="*/ 131 w 62"/>
                        <a:gd name="T7" fmla="*/ 127 h 81"/>
                        <a:gd name="T8" fmla="*/ 14 w 62"/>
                        <a:gd name="T9" fmla="*/ 0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2"/>
                        <a:gd name="T16" fmla="*/ 0 h 81"/>
                        <a:gd name="T17" fmla="*/ 62 w 62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2" h="81">
                          <a:moveTo>
                            <a:pt x="14" y="0"/>
                          </a:moveTo>
                          <a:lnTo>
                            <a:pt x="0" y="10"/>
                          </a:lnTo>
                          <a:lnTo>
                            <a:pt x="47" y="81"/>
                          </a:lnTo>
                          <a:lnTo>
                            <a:pt x="62" y="71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80" y="2052"/>
                      <a:ext cx="63" cy="81"/>
                    </a:xfrm>
                    <a:custGeom>
                      <a:avLst/>
                      <a:gdLst>
                        <a:gd name="T0" fmla="*/ 15 w 61"/>
                        <a:gd name="T1" fmla="*/ 0 h 79"/>
                        <a:gd name="T2" fmla="*/ 0 w 61"/>
                        <a:gd name="T3" fmla="*/ 10 h 79"/>
                        <a:gd name="T4" fmla="*/ 104 w 61"/>
                        <a:gd name="T5" fmla="*/ 141 h 79"/>
                        <a:gd name="T6" fmla="*/ 131 w 61"/>
                        <a:gd name="T7" fmla="*/ 126 h 79"/>
                        <a:gd name="T8" fmla="*/ 15 w 61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9"/>
                        <a:gd name="T17" fmla="*/ 61 w 61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9">
                          <a:moveTo>
                            <a:pt x="15" y="0"/>
                          </a:moveTo>
                          <a:lnTo>
                            <a:pt x="0" y="10"/>
                          </a:lnTo>
                          <a:lnTo>
                            <a:pt x="47" y="79"/>
                          </a:lnTo>
                          <a:lnTo>
                            <a:pt x="61" y="69"/>
                          </a:lnTo>
                          <a:lnTo>
                            <a:pt x="15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41" y="2072"/>
                      <a:ext cx="56" cy="87"/>
                    </a:xfrm>
                    <a:custGeom>
                      <a:avLst/>
                      <a:gdLst>
                        <a:gd name="T0" fmla="*/ 17 w 55"/>
                        <a:gd name="T1" fmla="*/ 0 h 85"/>
                        <a:gd name="T2" fmla="*/ 0 w 55"/>
                        <a:gd name="T3" fmla="*/ 9 h 85"/>
                        <a:gd name="T4" fmla="*/ 62 w 55"/>
                        <a:gd name="T5" fmla="*/ 146 h 85"/>
                        <a:gd name="T6" fmla="*/ 79 w 55"/>
                        <a:gd name="T7" fmla="*/ 134 h 85"/>
                        <a:gd name="T8" fmla="*/ 17 w 55"/>
                        <a:gd name="T9" fmla="*/ 0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85"/>
                        <a:gd name="T17" fmla="*/ 55 w 55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85">
                          <a:moveTo>
                            <a:pt x="17" y="0"/>
                          </a:moveTo>
                          <a:lnTo>
                            <a:pt x="0" y="9"/>
                          </a:lnTo>
                          <a:lnTo>
                            <a:pt x="38" y="85"/>
                          </a:lnTo>
                          <a:lnTo>
                            <a:pt x="55" y="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042" y="1874"/>
                      <a:ext cx="94" cy="79"/>
                    </a:xfrm>
                    <a:custGeom>
                      <a:avLst/>
                      <a:gdLst>
                        <a:gd name="T0" fmla="*/ 10 w 92"/>
                        <a:gd name="T1" fmla="*/ 0 h 77"/>
                        <a:gd name="T2" fmla="*/ 0 w 92"/>
                        <a:gd name="T3" fmla="*/ 13 h 77"/>
                        <a:gd name="T4" fmla="*/ 137 w 92"/>
                        <a:gd name="T5" fmla="*/ 140 h 77"/>
                        <a:gd name="T6" fmla="*/ 152 w 92"/>
                        <a:gd name="T7" fmla="*/ 121 h 77"/>
                        <a:gd name="T8" fmla="*/ 10 w 92"/>
                        <a:gd name="T9" fmla="*/ 0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2"/>
                        <a:gd name="T16" fmla="*/ 0 h 77"/>
                        <a:gd name="T17" fmla="*/ 92 w 92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2" h="77">
                          <a:moveTo>
                            <a:pt x="10" y="0"/>
                          </a:moveTo>
                          <a:lnTo>
                            <a:pt x="0" y="13"/>
                          </a:lnTo>
                          <a:lnTo>
                            <a:pt x="82" y="77"/>
                          </a:lnTo>
                          <a:lnTo>
                            <a:pt x="92" y="65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007" y="1901"/>
                      <a:ext cx="92" cy="78"/>
                    </a:xfrm>
                    <a:custGeom>
                      <a:avLst/>
                      <a:gdLst>
                        <a:gd name="T0" fmla="*/ 9 w 90"/>
                        <a:gd name="T1" fmla="*/ 0 h 76"/>
                        <a:gd name="T2" fmla="*/ 0 w 90"/>
                        <a:gd name="T3" fmla="*/ 12 h 76"/>
                        <a:gd name="T4" fmla="*/ 135 w 90"/>
                        <a:gd name="T5" fmla="*/ 139 h 76"/>
                        <a:gd name="T6" fmla="*/ 150 w 90"/>
                        <a:gd name="T7" fmla="*/ 120 h 76"/>
                        <a:gd name="T8" fmla="*/ 9 w 90"/>
                        <a:gd name="T9" fmla="*/ 0 h 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0"/>
                        <a:gd name="T16" fmla="*/ 0 h 76"/>
                        <a:gd name="T17" fmla="*/ 90 w 90"/>
                        <a:gd name="T18" fmla="*/ 76 h 7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0" h="76">
                          <a:moveTo>
                            <a:pt x="9" y="0"/>
                          </a:moveTo>
                          <a:lnTo>
                            <a:pt x="0" y="12"/>
                          </a:lnTo>
                          <a:lnTo>
                            <a:pt x="80" y="76"/>
                          </a:lnTo>
                          <a:lnTo>
                            <a:pt x="90" y="64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977" y="1925"/>
                      <a:ext cx="81" cy="81"/>
                    </a:xfrm>
                    <a:custGeom>
                      <a:avLst/>
                      <a:gdLst>
                        <a:gd name="T0" fmla="*/ 14 w 79"/>
                        <a:gd name="T1" fmla="*/ 0 h 79"/>
                        <a:gd name="T2" fmla="*/ 0 w 79"/>
                        <a:gd name="T3" fmla="*/ 14 h 79"/>
                        <a:gd name="T4" fmla="*/ 121 w 79"/>
                        <a:gd name="T5" fmla="*/ 141 h 79"/>
                        <a:gd name="T6" fmla="*/ 141 w 79"/>
                        <a:gd name="T7" fmla="*/ 121 h 79"/>
                        <a:gd name="T8" fmla="*/ 14 w 7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9"/>
                        <a:gd name="T16" fmla="*/ 0 h 79"/>
                        <a:gd name="T17" fmla="*/ 79 w 7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9" h="79">
                          <a:moveTo>
                            <a:pt x="14" y="0"/>
                          </a:moveTo>
                          <a:lnTo>
                            <a:pt x="0" y="14"/>
                          </a:lnTo>
                          <a:lnTo>
                            <a:pt x="66" y="79"/>
                          </a:lnTo>
                          <a:lnTo>
                            <a:pt x="79" y="6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0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36" y="1954"/>
                      <a:ext cx="75" cy="75"/>
                    </a:xfrm>
                    <a:custGeom>
                      <a:avLst/>
                      <a:gdLst>
                        <a:gd name="T0" fmla="*/ 13 w 73"/>
                        <a:gd name="T1" fmla="*/ 0 h 73"/>
                        <a:gd name="T2" fmla="*/ 0 w 73"/>
                        <a:gd name="T3" fmla="*/ 12 h 73"/>
                        <a:gd name="T4" fmla="*/ 116 w 73"/>
                        <a:gd name="T5" fmla="*/ 137 h 73"/>
                        <a:gd name="T6" fmla="*/ 137 w 73"/>
                        <a:gd name="T7" fmla="*/ 116 h 73"/>
                        <a:gd name="T8" fmla="*/ 13 w 73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73"/>
                        <a:gd name="T17" fmla="*/ 73 w 7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73">
                          <a:moveTo>
                            <a:pt x="13" y="0"/>
                          </a:moveTo>
                          <a:lnTo>
                            <a:pt x="0" y="12"/>
                          </a:lnTo>
                          <a:lnTo>
                            <a:pt x="60" y="73"/>
                          </a:lnTo>
                          <a:lnTo>
                            <a:pt x="73" y="60"/>
                          </a:lnTo>
                          <a:lnTo>
                            <a:pt x="1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198" y="1726"/>
                      <a:ext cx="104" cy="61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39 h 59"/>
                        <a:gd name="T4" fmla="*/ 189 w 101"/>
                        <a:gd name="T5" fmla="*/ 129 h 59"/>
                        <a:gd name="T6" fmla="*/ 202 w 101"/>
                        <a:gd name="T7" fmla="*/ 102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5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2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70" y="1759"/>
                      <a:ext cx="104" cy="60"/>
                    </a:xfrm>
                    <a:custGeom>
                      <a:avLst/>
                      <a:gdLst>
                        <a:gd name="T0" fmla="*/ 7 w 101"/>
                        <a:gd name="T1" fmla="*/ 0 h 59"/>
                        <a:gd name="T2" fmla="*/ 0 w 101"/>
                        <a:gd name="T3" fmla="*/ 14 h 59"/>
                        <a:gd name="T4" fmla="*/ 189 w 101"/>
                        <a:gd name="T5" fmla="*/ 83 h 59"/>
                        <a:gd name="T6" fmla="*/ 202 w 101"/>
                        <a:gd name="T7" fmla="*/ 69 h 59"/>
                        <a:gd name="T8" fmla="*/ 7 w 101"/>
                        <a:gd name="T9" fmla="*/ 0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59"/>
                        <a:gd name="T17" fmla="*/ 101 w 101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59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94" y="59"/>
                          </a:lnTo>
                          <a:lnTo>
                            <a:pt x="101" y="45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143" y="1787"/>
                      <a:ext cx="99" cy="65"/>
                    </a:xfrm>
                    <a:custGeom>
                      <a:avLst/>
                      <a:gdLst>
                        <a:gd name="T0" fmla="*/ 8 w 97"/>
                        <a:gd name="T1" fmla="*/ 0 h 64"/>
                        <a:gd name="T2" fmla="*/ 0 w 97"/>
                        <a:gd name="T3" fmla="*/ 14 h 64"/>
                        <a:gd name="T4" fmla="*/ 144 w 97"/>
                        <a:gd name="T5" fmla="*/ 88 h 64"/>
                        <a:gd name="T6" fmla="*/ 156 w 97"/>
                        <a:gd name="T7" fmla="*/ 75 h 64"/>
                        <a:gd name="T8" fmla="*/ 8 w 97"/>
                        <a:gd name="T9" fmla="*/ 0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7"/>
                        <a:gd name="T16" fmla="*/ 0 h 64"/>
                        <a:gd name="T17" fmla="*/ 97 w 97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7" h="64">
                          <a:moveTo>
                            <a:pt x="8" y="0"/>
                          </a:moveTo>
                          <a:lnTo>
                            <a:pt x="0" y="14"/>
                          </a:lnTo>
                          <a:lnTo>
                            <a:pt x="89" y="64"/>
                          </a:lnTo>
                          <a:lnTo>
                            <a:pt x="97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110" y="1820"/>
                      <a:ext cx="101" cy="67"/>
                    </a:xfrm>
                    <a:custGeom>
                      <a:avLst/>
                      <a:gdLst>
                        <a:gd name="T0" fmla="*/ 8 w 99"/>
                        <a:gd name="T1" fmla="*/ 0 h 65"/>
                        <a:gd name="T2" fmla="*/ 0 w 99"/>
                        <a:gd name="T3" fmla="*/ 13 h 65"/>
                        <a:gd name="T4" fmla="*/ 146 w 99"/>
                        <a:gd name="T5" fmla="*/ 132 h 65"/>
                        <a:gd name="T6" fmla="*/ 158 w 99"/>
                        <a:gd name="T7" fmla="*/ 107 h 65"/>
                        <a:gd name="T8" fmla="*/ 8 w 99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"/>
                        <a:gd name="T16" fmla="*/ 0 h 65"/>
                        <a:gd name="T17" fmla="*/ 99 w 99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" h="65">
                          <a:moveTo>
                            <a:pt x="8" y="0"/>
                          </a:moveTo>
                          <a:lnTo>
                            <a:pt x="0" y="13"/>
                          </a:lnTo>
                          <a:lnTo>
                            <a:pt x="91" y="65"/>
                          </a:lnTo>
                          <a:lnTo>
                            <a:pt x="99" y="5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29" y="1572"/>
                      <a:ext cx="116" cy="43"/>
                    </a:xfrm>
                    <a:custGeom>
                      <a:avLst/>
                      <a:gdLst>
                        <a:gd name="T0" fmla="*/ 4 w 113"/>
                        <a:gd name="T1" fmla="*/ 0 h 42"/>
                        <a:gd name="T2" fmla="*/ 0 w 113"/>
                        <a:gd name="T3" fmla="*/ 15 h 42"/>
                        <a:gd name="T4" fmla="*/ 203 w 113"/>
                        <a:gd name="T5" fmla="*/ 68 h 42"/>
                        <a:gd name="T6" fmla="*/ 210 w 113"/>
                        <a:gd name="T7" fmla="*/ 51 h 42"/>
                        <a:gd name="T8" fmla="*/ 4 w 11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42"/>
                        <a:gd name="T17" fmla="*/ 113 w 113"/>
                        <a:gd name="T18" fmla="*/ 42 h 4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42">
                          <a:moveTo>
                            <a:pt x="4" y="0"/>
                          </a:moveTo>
                          <a:lnTo>
                            <a:pt x="0" y="15"/>
                          </a:lnTo>
                          <a:lnTo>
                            <a:pt x="109" y="42"/>
                          </a:lnTo>
                          <a:lnTo>
                            <a:pt x="113" y="27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6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308" y="1605"/>
                      <a:ext cx="107" cy="41"/>
                    </a:xfrm>
                    <a:custGeom>
                      <a:avLst/>
                      <a:gdLst>
                        <a:gd name="T0" fmla="*/ 3 w 104"/>
                        <a:gd name="T1" fmla="*/ 0 h 40"/>
                        <a:gd name="T2" fmla="*/ 0 w 104"/>
                        <a:gd name="T3" fmla="*/ 15 h 40"/>
                        <a:gd name="T4" fmla="*/ 199 w 104"/>
                        <a:gd name="T5" fmla="*/ 67 h 40"/>
                        <a:gd name="T6" fmla="*/ 205 w 104"/>
                        <a:gd name="T7" fmla="*/ 49 h 40"/>
                        <a:gd name="T8" fmla="*/ 3 w 10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4"/>
                        <a:gd name="T16" fmla="*/ 0 h 40"/>
                        <a:gd name="T17" fmla="*/ 104 w 10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4" h="4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01" y="40"/>
                          </a:lnTo>
                          <a:lnTo>
                            <a:pt x="104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287" y="1633"/>
                      <a:ext cx="106" cy="56"/>
                    </a:xfrm>
                    <a:custGeom>
                      <a:avLst/>
                      <a:gdLst>
                        <a:gd name="T0" fmla="*/ 6 w 103"/>
                        <a:gd name="T1" fmla="*/ 0 h 54"/>
                        <a:gd name="T2" fmla="*/ 0 w 103"/>
                        <a:gd name="T3" fmla="*/ 39 h 54"/>
                        <a:gd name="T4" fmla="*/ 192 w 103"/>
                        <a:gd name="T5" fmla="*/ 128 h 54"/>
                        <a:gd name="T6" fmla="*/ 204 w 103"/>
                        <a:gd name="T7" fmla="*/ 93 h 54"/>
                        <a:gd name="T8" fmla="*/ 6 w 103"/>
                        <a:gd name="T9" fmla="*/ 0 h 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4"/>
                        <a:gd name="T17" fmla="*/ 103 w 103"/>
                        <a:gd name="T18" fmla="*/ 54 h 5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4">
                          <a:moveTo>
                            <a:pt x="6" y="0"/>
                          </a:moveTo>
                          <a:lnTo>
                            <a:pt x="0" y="15"/>
                          </a:lnTo>
                          <a:lnTo>
                            <a:pt x="97" y="54"/>
                          </a:lnTo>
                          <a:lnTo>
                            <a:pt x="103" y="39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254" y="1663"/>
                      <a:ext cx="105" cy="55"/>
                    </a:xfrm>
                    <a:custGeom>
                      <a:avLst/>
                      <a:gdLst>
                        <a:gd name="T0" fmla="*/ 6 w 103"/>
                        <a:gd name="T1" fmla="*/ 0 h 53"/>
                        <a:gd name="T2" fmla="*/ 0 w 103"/>
                        <a:gd name="T3" fmla="*/ 38 h 53"/>
                        <a:gd name="T4" fmla="*/ 153 w 103"/>
                        <a:gd name="T5" fmla="*/ 127 h 53"/>
                        <a:gd name="T6" fmla="*/ 162 w 103"/>
                        <a:gd name="T7" fmla="*/ 92 h 53"/>
                        <a:gd name="T8" fmla="*/ 6 w 103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53"/>
                        <a:gd name="T17" fmla="*/ 103 w 103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53">
                          <a:moveTo>
                            <a:pt x="6" y="0"/>
                          </a:moveTo>
                          <a:lnTo>
                            <a:pt x="0" y="14"/>
                          </a:lnTo>
                          <a:lnTo>
                            <a:pt x="97" y="53"/>
                          </a:lnTo>
                          <a:lnTo>
                            <a:pt x="103" y="38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419" y="1397"/>
                      <a:ext cx="126" cy="33"/>
                    </a:xfrm>
                    <a:custGeom>
                      <a:avLst/>
                      <a:gdLst>
                        <a:gd name="T0" fmla="*/ 2 w 123"/>
                        <a:gd name="T1" fmla="*/ 0 h 32"/>
                        <a:gd name="T2" fmla="*/ 0 w 123"/>
                        <a:gd name="T3" fmla="*/ 15 h 32"/>
                        <a:gd name="T4" fmla="*/ 213 w 123"/>
                        <a:gd name="T5" fmla="*/ 63 h 32"/>
                        <a:gd name="T6" fmla="*/ 218 w 123"/>
                        <a:gd name="T7" fmla="*/ 40 h 32"/>
                        <a:gd name="T8" fmla="*/ 2 w 123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2"/>
                        <a:gd name="T17" fmla="*/ 123 w 123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2">
                          <a:moveTo>
                            <a:pt x="2" y="0"/>
                          </a:moveTo>
                          <a:lnTo>
                            <a:pt x="0" y="15"/>
                          </a:lnTo>
                          <a:lnTo>
                            <a:pt x="120" y="32"/>
                          </a:lnTo>
                          <a:lnTo>
                            <a:pt x="123" y="1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403" y="1431"/>
                      <a:ext cx="126" cy="36"/>
                    </a:xfrm>
                    <a:custGeom>
                      <a:avLst/>
                      <a:gdLst>
                        <a:gd name="T0" fmla="*/ 3 w 123"/>
                        <a:gd name="T1" fmla="*/ 0 h 35"/>
                        <a:gd name="T2" fmla="*/ 0 w 123"/>
                        <a:gd name="T3" fmla="*/ 15 h 35"/>
                        <a:gd name="T4" fmla="*/ 213 w 123"/>
                        <a:gd name="T5" fmla="*/ 65 h 35"/>
                        <a:gd name="T6" fmla="*/ 218 w 123"/>
                        <a:gd name="T7" fmla="*/ 43 h 35"/>
                        <a:gd name="T8" fmla="*/ 3 w 12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35"/>
                        <a:gd name="T17" fmla="*/ 123 w 123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35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20" y="35"/>
                          </a:lnTo>
                          <a:lnTo>
                            <a:pt x="123" y="19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392" y="1464"/>
                      <a:ext cx="125" cy="42"/>
                    </a:xfrm>
                    <a:custGeom>
                      <a:avLst/>
                      <a:gdLst>
                        <a:gd name="T0" fmla="*/ 3 w 121"/>
                        <a:gd name="T1" fmla="*/ 0 h 41"/>
                        <a:gd name="T2" fmla="*/ 0 w 121"/>
                        <a:gd name="T3" fmla="*/ 15 h 41"/>
                        <a:gd name="T4" fmla="*/ 257 w 121"/>
                        <a:gd name="T5" fmla="*/ 68 h 41"/>
                        <a:gd name="T6" fmla="*/ 264 w 121"/>
                        <a:gd name="T7" fmla="*/ 49 h 41"/>
                        <a:gd name="T8" fmla="*/ 3 w 121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41"/>
                        <a:gd name="T17" fmla="*/ 121 w 121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41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118" y="41"/>
                          </a:lnTo>
                          <a:lnTo>
                            <a:pt x="121" y="2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71" y="1503"/>
                      <a:ext cx="117" cy="41"/>
                    </a:xfrm>
                    <a:custGeom>
                      <a:avLst/>
                      <a:gdLst>
                        <a:gd name="T0" fmla="*/ 3 w 114"/>
                        <a:gd name="T1" fmla="*/ 0 h 40"/>
                        <a:gd name="T2" fmla="*/ 0 w 114"/>
                        <a:gd name="T3" fmla="*/ 16 h 40"/>
                        <a:gd name="T4" fmla="*/ 206 w 114"/>
                        <a:gd name="T5" fmla="*/ 67 h 40"/>
                        <a:gd name="T6" fmla="*/ 211 w 114"/>
                        <a:gd name="T7" fmla="*/ 48 h 40"/>
                        <a:gd name="T8" fmla="*/ 3 w 114"/>
                        <a:gd name="T9" fmla="*/ 0 h 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40"/>
                        <a:gd name="T17" fmla="*/ 114 w 114"/>
                        <a:gd name="T18" fmla="*/ 40 h 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40">
                          <a:moveTo>
                            <a:pt x="3" y="0"/>
                          </a:moveTo>
                          <a:lnTo>
                            <a:pt x="0" y="16"/>
                          </a:lnTo>
                          <a:lnTo>
                            <a:pt x="111" y="40"/>
                          </a:lnTo>
                          <a:lnTo>
                            <a:pt x="114" y="2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479" y="1221"/>
                      <a:ext cx="126" cy="29"/>
                    </a:xfrm>
                    <a:custGeom>
                      <a:avLst/>
                      <a:gdLst>
                        <a:gd name="T0" fmla="*/ 0 w 123"/>
                        <a:gd name="T1" fmla="*/ 11 h 28"/>
                        <a:gd name="T2" fmla="*/ 2 w 123"/>
                        <a:gd name="T3" fmla="*/ 62 h 28"/>
                        <a:gd name="T4" fmla="*/ 218 w 123"/>
                        <a:gd name="T5" fmla="*/ 42 h 28"/>
                        <a:gd name="T6" fmla="*/ 215 w 123"/>
                        <a:gd name="T7" fmla="*/ 0 h 28"/>
                        <a:gd name="T8" fmla="*/ 0 w 123"/>
                        <a:gd name="T9" fmla="*/ 11 h 2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8"/>
                        <a:gd name="T17" fmla="*/ 123 w 123"/>
                        <a:gd name="T18" fmla="*/ 28 h 2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8">
                          <a:moveTo>
                            <a:pt x="0" y="11"/>
                          </a:moveTo>
                          <a:lnTo>
                            <a:pt x="2" y="28"/>
                          </a:lnTo>
                          <a:lnTo>
                            <a:pt x="123" y="18"/>
                          </a:lnTo>
                          <a:lnTo>
                            <a:pt x="121" y="0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3" y="1263"/>
                      <a:ext cx="124" cy="1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2" y="1299"/>
                      <a:ext cx="124" cy="16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 Narrow" pitchFamily="34" charset="0"/>
                        <a:buChar char="–"/>
                        <a:defRPr sz="2000">
                          <a:solidFill>
                            <a:srgbClr val="72797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18C"/>
                        </a:buClr>
                        <a:buFont typeface="Arial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45" y="1330"/>
                      <a:ext cx="126" cy="24"/>
                    </a:xfrm>
                    <a:custGeom>
                      <a:avLst/>
                      <a:gdLst>
                        <a:gd name="T0" fmla="*/ 1 w 123"/>
                        <a:gd name="T1" fmla="*/ 0 h 23"/>
                        <a:gd name="T2" fmla="*/ 0 w 123"/>
                        <a:gd name="T3" fmla="*/ 45 h 23"/>
                        <a:gd name="T4" fmla="*/ 216 w 123"/>
                        <a:gd name="T5" fmla="*/ 59 h 23"/>
                        <a:gd name="T6" fmla="*/ 218 w 123"/>
                        <a:gd name="T7" fmla="*/ 7 h 23"/>
                        <a:gd name="T8" fmla="*/ 1 w 123"/>
                        <a:gd name="T9" fmla="*/ 0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23"/>
                        <a:gd name="T17" fmla="*/ 123 w 123"/>
                        <a:gd name="T18" fmla="*/ 23 h 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2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122" y="23"/>
                          </a:lnTo>
                          <a:lnTo>
                            <a:pt x="123" y="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91" y="1034"/>
                      <a:ext cx="132" cy="43"/>
                    </a:xfrm>
                    <a:custGeom>
                      <a:avLst/>
                      <a:gdLst>
                        <a:gd name="T0" fmla="*/ 0 w 129"/>
                        <a:gd name="T1" fmla="*/ 78 h 41"/>
                        <a:gd name="T2" fmla="*/ 3 w 129"/>
                        <a:gd name="T3" fmla="*/ 126 h 41"/>
                        <a:gd name="T4" fmla="*/ 222 w 129"/>
                        <a:gd name="T5" fmla="*/ 49 h 41"/>
                        <a:gd name="T6" fmla="*/ 217 w 129"/>
                        <a:gd name="T7" fmla="*/ 0 h 41"/>
                        <a:gd name="T8" fmla="*/ 0 w 129"/>
                        <a:gd name="T9" fmla="*/ 78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1"/>
                        <a:gd name="T17" fmla="*/ 129 w 129"/>
                        <a:gd name="T18" fmla="*/ 41 h 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1">
                          <a:moveTo>
                            <a:pt x="0" y="26"/>
                          </a:moveTo>
                          <a:lnTo>
                            <a:pt x="3" y="41"/>
                          </a:lnTo>
                          <a:lnTo>
                            <a:pt x="129" y="16"/>
                          </a:lnTo>
                          <a:lnTo>
                            <a:pt x="126" y="0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92" y="1073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2" y="1106"/>
                      <a:ext cx="133" cy="35"/>
                    </a:xfrm>
                    <a:custGeom>
                      <a:avLst/>
                      <a:gdLst>
                        <a:gd name="T0" fmla="*/ 0 w 130"/>
                        <a:gd name="T1" fmla="*/ 42 h 34"/>
                        <a:gd name="T2" fmla="*/ 2 w 130"/>
                        <a:gd name="T3" fmla="*/ 64 h 34"/>
                        <a:gd name="T4" fmla="*/ 223 w 130"/>
                        <a:gd name="T5" fmla="*/ 16 h 34"/>
                        <a:gd name="T6" fmla="*/ 221 w 130"/>
                        <a:gd name="T7" fmla="*/ 0 h 34"/>
                        <a:gd name="T8" fmla="*/ 0 w 130"/>
                        <a:gd name="T9" fmla="*/ 42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0"/>
                        <a:gd name="T16" fmla="*/ 0 h 34"/>
                        <a:gd name="T17" fmla="*/ 130 w 130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0" h="34">
                          <a:moveTo>
                            <a:pt x="0" y="18"/>
                          </a:moveTo>
                          <a:lnTo>
                            <a:pt x="2" y="34"/>
                          </a:lnTo>
                          <a:lnTo>
                            <a:pt x="130" y="16"/>
                          </a:lnTo>
                          <a:lnTo>
                            <a:pt x="128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5491" y="1146"/>
                      <a:ext cx="125" cy="28"/>
                    </a:xfrm>
                    <a:custGeom>
                      <a:avLst/>
                      <a:gdLst>
                        <a:gd name="T0" fmla="*/ 0 w 122"/>
                        <a:gd name="T1" fmla="*/ 9 h 27"/>
                        <a:gd name="T2" fmla="*/ 1 w 122"/>
                        <a:gd name="T3" fmla="*/ 61 h 27"/>
                        <a:gd name="T4" fmla="*/ 218 w 122"/>
                        <a:gd name="T5" fmla="*/ 41 h 27"/>
                        <a:gd name="T6" fmla="*/ 215 w 122"/>
                        <a:gd name="T7" fmla="*/ 0 h 27"/>
                        <a:gd name="T8" fmla="*/ 0 w 122"/>
                        <a:gd name="T9" fmla="*/ 9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2"/>
                        <a:gd name="T16" fmla="*/ 0 h 27"/>
                        <a:gd name="T17" fmla="*/ 122 w 122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2" h="27">
                          <a:moveTo>
                            <a:pt x="0" y="9"/>
                          </a:moveTo>
                          <a:lnTo>
                            <a:pt x="1" y="27"/>
                          </a:lnTo>
                          <a:lnTo>
                            <a:pt x="122" y="17"/>
                          </a:lnTo>
                          <a:lnTo>
                            <a:pt x="121" y="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474" y="858"/>
                      <a:ext cx="131" cy="58"/>
                    </a:xfrm>
                    <a:custGeom>
                      <a:avLst/>
                      <a:gdLst>
                        <a:gd name="T0" fmla="*/ 0 w 127"/>
                        <a:gd name="T1" fmla="*/ 66 h 57"/>
                        <a:gd name="T2" fmla="*/ 5 w 127"/>
                        <a:gd name="T3" fmla="*/ 81 h 57"/>
                        <a:gd name="T4" fmla="*/ 267 w 127"/>
                        <a:gd name="T5" fmla="*/ 15 h 57"/>
                        <a:gd name="T6" fmla="*/ 256 w 127"/>
                        <a:gd name="T7" fmla="*/ 0 h 57"/>
                        <a:gd name="T8" fmla="*/ 0 w 127"/>
                        <a:gd name="T9" fmla="*/ 66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7"/>
                        <a:gd name="T17" fmla="*/ 127 w 127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7">
                          <a:moveTo>
                            <a:pt x="0" y="42"/>
                          </a:moveTo>
                          <a:lnTo>
                            <a:pt x="5" y="57"/>
                          </a:lnTo>
                          <a:lnTo>
                            <a:pt x="127" y="15"/>
                          </a:lnTo>
                          <a:lnTo>
                            <a:pt x="122" y="0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5483" y="889"/>
                      <a:ext cx="131" cy="53"/>
                    </a:xfrm>
                    <a:custGeom>
                      <a:avLst/>
                      <a:gdLst>
                        <a:gd name="T0" fmla="*/ 0 w 128"/>
                        <a:gd name="T1" fmla="*/ 60 h 52"/>
                        <a:gd name="T2" fmla="*/ 5 w 128"/>
                        <a:gd name="T3" fmla="*/ 76 h 52"/>
                        <a:gd name="T4" fmla="*/ 221 w 128"/>
                        <a:gd name="T5" fmla="*/ 17 h 52"/>
                        <a:gd name="T6" fmla="*/ 214 w 128"/>
                        <a:gd name="T7" fmla="*/ 0 h 52"/>
                        <a:gd name="T8" fmla="*/ 0 w 128"/>
                        <a:gd name="T9" fmla="*/ 60 h 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8"/>
                        <a:gd name="T16" fmla="*/ 0 h 52"/>
                        <a:gd name="T17" fmla="*/ 128 w 128"/>
                        <a:gd name="T18" fmla="*/ 52 h 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8" h="52">
                          <a:moveTo>
                            <a:pt x="0" y="36"/>
                          </a:moveTo>
                          <a:lnTo>
                            <a:pt x="5" y="52"/>
                          </a:lnTo>
                          <a:lnTo>
                            <a:pt x="128" y="17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88" y="922"/>
                      <a:ext cx="130" cy="53"/>
                    </a:xfrm>
                    <a:custGeom>
                      <a:avLst/>
                      <a:gdLst>
                        <a:gd name="T0" fmla="*/ 0 w 127"/>
                        <a:gd name="T1" fmla="*/ 89 h 51"/>
                        <a:gd name="T2" fmla="*/ 5 w 127"/>
                        <a:gd name="T3" fmla="*/ 126 h 51"/>
                        <a:gd name="T4" fmla="*/ 221 w 127"/>
                        <a:gd name="T5" fmla="*/ 39 h 51"/>
                        <a:gd name="T6" fmla="*/ 214 w 127"/>
                        <a:gd name="T7" fmla="*/ 0 h 51"/>
                        <a:gd name="T8" fmla="*/ 0 w 127"/>
                        <a:gd name="T9" fmla="*/ 89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51"/>
                        <a:gd name="T17" fmla="*/ 127 w 127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51">
                          <a:moveTo>
                            <a:pt x="0" y="36"/>
                          </a:moveTo>
                          <a:lnTo>
                            <a:pt x="5" y="51"/>
                          </a:lnTo>
                          <a:lnTo>
                            <a:pt x="127" y="15"/>
                          </a:lnTo>
                          <a:lnTo>
                            <a:pt x="123" y="0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1" y="963"/>
                      <a:ext cx="132" cy="46"/>
                    </a:xfrm>
                    <a:custGeom>
                      <a:avLst/>
                      <a:gdLst>
                        <a:gd name="T0" fmla="*/ 0 w 129"/>
                        <a:gd name="T1" fmla="*/ 54 h 45"/>
                        <a:gd name="T2" fmla="*/ 4 w 129"/>
                        <a:gd name="T3" fmla="*/ 70 h 45"/>
                        <a:gd name="T4" fmla="*/ 222 w 129"/>
                        <a:gd name="T5" fmla="*/ 15 h 45"/>
                        <a:gd name="T6" fmla="*/ 217 w 129"/>
                        <a:gd name="T7" fmla="*/ 0 h 45"/>
                        <a:gd name="T8" fmla="*/ 0 w 129"/>
                        <a:gd name="T9" fmla="*/ 54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9"/>
                        <a:gd name="T16" fmla="*/ 0 h 45"/>
                        <a:gd name="T17" fmla="*/ 129 w 12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9" h="45">
                          <a:moveTo>
                            <a:pt x="0" y="30"/>
                          </a:moveTo>
                          <a:lnTo>
                            <a:pt x="4" y="45"/>
                          </a:lnTo>
                          <a:lnTo>
                            <a:pt x="129" y="15"/>
                          </a:lnTo>
                          <a:lnTo>
                            <a:pt x="126" y="0"/>
                          </a:lnTo>
                          <a:lnTo>
                            <a:pt x="0" y="3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5412" y="691"/>
                      <a:ext cx="126" cy="72"/>
                    </a:xfrm>
                    <a:custGeom>
                      <a:avLst/>
                      <a:gdLst>
                        <a:gd name="T0" fmla="*/ 0 w 123"/>
                        <a:gd name="T1" fmla="*/ 112 h 70"/>
                        <a:gd name="T2" fmla="*/ 6 w 123"/>
                        <a:gd name="T3" fmla="*/ 136 h 70"/>
                        <a:gd name="T4" fmla="*/ 218 w 123"/>
                        <a:gd name="T5" fmla="*/ 14 h 70"/>
                        <a:gd name="T6" fmla="*/ 206 w 123"/>
                        <a:gd name="T7" fmla="*/ 0 h 70"/>
                        <a:gd name="T8" fmla="*/ 0 w 123"/>
                        <a:gd name="T9" fmla="*/ 112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70"/>
                        <a:gd name="T17" fmla="*/ 123 w 123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70">
                          <a:moveTo>
                            <a:pt x="0" y="56"/>
                          </a:moveTo>
                          <a:lnTo>
                            <a:pt x="6" y="70"/>
                          </a:lnTo>
                          <a:lnTo>
                            <a:pt x="123" y="14"/>
                          </a:lnTo>
                          <a:lnTo>
                            <a:pt x="116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5428" y="728"/>
                      <a:ext cx="128" cy="65"/>
                    </a:xfrm>
                    <a:custGeom>
                      <a:avLst/>
                      <a:gdLst>
                        <a:gd name="T0" fmla="*/ 0 w 124"/>
                        <a:gd name="T1" fmla="*/ 106 h 63"/>
                        <a:gd name="T2" fmla="*/ 6 w 124"/>
                        <a:gd name="T3" fmla="*/ 132 h 63"/>
                        <a:gd name="T4" fmla="*/ 265 w 124"/>
                        <a:gd name="T5" fmla="*/ 15 h 63"/>
                        <a:gd name="T6" fmla="*/ 253 w 124"/>
                        <a:gd name="T7" fmla="*/ 0 h 63"/>
                        <a:gd name="T8" fmla="*/ 0 w 124"/>
                        <a:gd name="T9" fmla="*/ 106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9"/>
                          </a:moveTo>
                          <a:lnTo>
                            <a:pt x="6" y="63"/>
                          </a:lnTo>
                          <a:lnTo>
                            <a:pt x="124" y="15"/>
                          </a:lnTo>
                          <a:lnTo>
                            <a:pt x="118" y="0"/>
                          </a:lnTo>
                          <a:lnTo>
                            <a:pt x="0" y="4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5439" y="760"/>
                      <a:ext cx="129" cy="66"/>
                    </a:xfrm>
                    <a:custGeom>
                      <a:avLst/>
                      <a:gdLst>
                        <a:gd name="T0" fmla="*/ 0 w 125"/>
                        <a:gd name="T1" fmla="*/ 106 h 64"/>
                        <a:gd name="T2" fmla="*/ 6 w 125"/>
                        <a:gd name="T3" fmla="*/ 131 h 64"/>
                        <a:gd name="T4" fmla="*/ 265 w 125"/>
                        <a:gd name="T5" fmla="*/ 15 h 64"/>
                        <a:gd name="T6" fmla="*/ 253 w 125"/>
                        <a:gd name="T7" fmla="*/ 0 h 64"/>
                        <a:gd name="T8" fmla="*/ 0 w 125"/>
                        <a:gd name="T9" fmla="*/ 106 h 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64"/>
                        <a:gd name="T17" fmla="*/ 125 w 125"/>
                        <a:gd name="T18" fmla="*/ 64 h 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64">
                          <a:moveTo>
                            <a:pt x="0" y="50"/>
                          </a:moveTo>
                          <a:lnTo>
                            <a:pt x="6" y="64"/>
                          </a:lnTo>
                          <a:lnTo>
                            <a:pt x="125" y="15"/>
                          </a:lnTo>
                          <a:lnTo>
                            <a:pt x="119" y="0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456" y="789"/>
                      <a:ext cx="127" cy="65"/>
                    </a:xfrm>
                    <a:custGeom>
                      <a:avLst/>
                      <a:gdLst>
                        <a:gd name="T0" fmla="*/ 0 w 124"/>
                        <a:gd name="T1" fmla="*/ 104 h 63"/>
                        <a:gd name="T2" fmla="*/ 6 w 124"/>
                        <a:gd name="T3" fmla="*/ 132 h 63"/>
                        <a:gd name="T4" fmla="*/ 219 w 124"/>
                        <a:gd name="T5" fmla="*/ 14 h 63"/>
                        <a:gd name="T6" fmla="*/ 209 w 124"/>
                        <a:gd name="T7" fmla="*/ 0 h 63"/>
                        <a:gd name="T8" fmla="*/ 0 w 124"/>
                        <a:gd name="T9" fmla="*/ 104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4"/>
                        <a:gd name="T16" fmla="*/ 0 h 63"/>
                        <a:gd name="T17" fmla="*/ 124 w 12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4" h="63">
                          <a:moveTo>
                            <a:pt x="0" y="48"/>
                          </a:moveTo>
                          <a:lnTo>
                            <a:pt x="6" y="63"/>
                          </a:lnTo>
                          <a:lnTo>
                            <a:pt x="124" y="14"/>
                          </a:lnTo>
                          <a:lnTo>
                            <a:pt x="118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5315" y="547"/>
                      <a:ext cx="121" cy="86"/>
                    </a:xfrm>
                    <a:custGeom>
                      <a:avLst/>
                      <a:gdLst>
                        <a:gd name="T0" fmla="*/ 0 w 118"/>
                        <a:gd name="T1" fmla="*/ 161 h 83"/>
                        <a:gd name="T2" fmla="*/ 9 w 118"/>
                        <a:gd name="T3" fmla="*/ 194 h 83"/>
                        <a:gd name="T4" fmla="*/ 214 w 118"/>
                        <a:gd name="T5" fmla="*/ 38 h 83"/>
                        <a:gd name="T6" fmla="*/ 199 w 118"/>
                        <a:gd name="T7" fmla="*/ 0 h 83"/>
                        <a:gd name="T8" fmla="*/ 0 w 118"/>
                        <a:gd name="T9" fmla="*/ 161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83"/>
                        <a:gd name="T17" fmla="*/ 118 w 118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83">
                          <a:moveTo>
                            <a:pt x="0" y="68"/>
                          </a:moveTo>
                          <a:lnTo>
                            <a:pt x="9" y="83"/>
                          </a:lnTo>
                          <a:lnTo>
                            <a:pt x="118" y="14"/>
                          </a:lnTo>
                          <a:lnTo>
                            <a:pt x="109" y="0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5336" y="573"/>
                      <a:ext cx="121" cy="81"/>
                    </a:xfrm>
                    <a:custGeom>
                      <a:avLst/>
                      <a:gdLst>
                        <a:gd name="T0" fmla="*/ 0 w 118"/>
                        <a:gd name="T1" fmla="*/ 120 h 79"/>
                        <a:gd name="T2" fmla="*/ 8 w 118"/>
                        <a:gd name="T3" fmla="*/ 141 h 79"/>
                        <a:gd name="T4" fmla="*/ 214 w 118"/>
                        <a:gd name="T5" fmla="*/ 13 h 79"/>
                        <a:gd name="T6" fmla="*/ 200 w 118"/>
                        <a:gd name="T7" fmla="*/ 0 h 79"/>
                        <a:gd name="T8" fmla="*/ 0 w 118"/>
                        <a:gd name="T9" fmla="*/ 12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8"/>
                        <a:gd name="T16" fmla="*/ 0 h 79"/>
                        <a:gd name="T17" fmla="*/ 118 w 118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8" h="79">
                          <a:moveTo>
                            <a:pt x="0" y="65"/>
                          </a:moveTo>
                          <a:lnTo>
                            <a:pt x="8" y="79"/>
                          </a:lnTo>
                          <a:lnTo>
                            <a:pt x="118" y="13"/>
                          </a:lnTo>
                          <a:lnTo>
                            <a:pt x="110" y="0"/>
                          </a:lnTo>
                          <a:lnTo>
                            <a:pt x="0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5357" y="605"/>
                      <a:ext cx="125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64 w 121"/>
                        <a:gd name="T5" fmla="*/ 14 h 77"/>
                        <a:gd name="T6" fmla="*/ 248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377" y="628"/>
                      <a:ext cx="124" cy="79"/>
                    </a:xfrm>
                    <a:custGeom>
                      <a:avLst/>
                      <a:gdLst>
                        <a:gd name="T0" fmla="*/ 0 w 121"/>
                        <a:gd name="T1" fmla="*/ 118 h 77"/>
                        <a:gd name="T2" fmla="*/ 8 w 121"/>
                        <a:gd name="T3" fmla="*/ 140 h 77"/>
                        <a:gd name="T4" fmla="*/ 217 w 121"/>
                        <a:gd name="T5" fmla="*/ 14 h 77"/>
                        <a:gd name="T6" fmla="*/ 203 w 121"/>
                        <a:gd name="T7" fmla="*/ 0 h 77"/>
                        <a:gd name="T8" fmla="*/ 0 w 121"/>
                        <a:gd name="T9" fmla="*/ 118 h 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77"/>
                        <a:gd name="T17" fmla="*/ 121 w 121"/>
                        <a:gd name="T18" fmla="*/ 77 h 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77">
                          <a:moveTo>
                            <a:pt x="0" y="63"/>
                          </a:moveTo>
                          <a:lnTo>
                            <a:pt x="8" y="77"/>
                          </a:lnTo>
                          <a:lnTo>
                            <a:pt x="121" y="14"/>
                          </a:lnTo>
                          <a:lnTo>
                            <a:pt x="113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5188" y="417"/>
                      <a:ext cx="109" cy="99"/>
                    </a:xfrm>
                    <a:custGeom>
                      <a:avLst/>
                      <a:gdLst>
                        <a:gd name="T0" fmla="*/ 0 w 106"/>
                        <a:gd name="T1" fmla="*/ 176 h 96"/>
                        <a:gd name="T2" fmla="*/ 10 w 106"/>
                        <a:gd name="T3" fmla="*/ 200 h 96"/>
                        <a:gd name="T4" fmla="*/ 207 w 106"/>
                        <a:gd name="T5" fmla="*/ 12 h 96"/>
                        <a:gd name="T6" fmla="*/ 187 w 106"/>
                        <a:gd name="T7" fmla="*/ 0 h 96"/>
                        <a:gd name="T8" fmla="*/ 0 w 106"/>
                        <a:gd name="T9" fmla="*/ 176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6"/>
                        <a:gd name="T16" fmla="*/ 0 h 96"/>
                        <a:gd name="T17" fmla="*/ 106 w 106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6" h="96">
                          <a:moveTo>
                            <a:pt x="0" y="84"/>
                          </a:moveTo>
                          <a:lnTo>
                            <a:pt x="10" y="96"/>
                          </a:lnTo>
                          <a:lnTo>
                            <a:pt x="106" y="12"/>
                          </a:lnTo>
                          <a:lnTo>
                            <a:pt x="9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5220" y="443"/>
                      <a:ext cx="110" cy="98"/>
                    </a:xfrm>
                    <a:custGeom>
                      <a:avLst/>
                      <a:gdLst>
                        <a:gd name="T0" fmla="*/ 0 w 107"/>
                        <a:gd name="T1" fmla="*/ 137 h 96"/>
                        <a:gd name="T2" fmla="*/ 11 w 107"/>
                        <a:gd name="T3" fmla="*/ 155 h 96"/>
                        <a:gd name="T4" fmla="*/ 207 w 107"/>
                        <a:gd name="T5" fmla="*/ 12 h 96"/>
                        <a:gd name="T6" fmla="*/ 188 w 107"/>
                        <a:gd name="T7" fmla="*/ 0 h 96"/>
                        <a:gd name="T8" fmla="*/ 0 w 107"/>
                        <a:gd name="T9" fmla="*/ 137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6"/>
                        <a:gd name="T17" fmla="*/ 107 w 107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6">
                          <a:moveTo>
                            <a:pt x="0" y="84"/>
                          </a:moveTo>
                          <a:lnTo>
                            <a:pt x="11" y="96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243" y="465"/>
                      <a:ext cx="110" cy="100"/>
                    </a:xfrm>
                    <a:custGeom>
                      <a:avLst/>
                      <a:gdLst>
                        <a:gd name="T0" fmla="*/ 0 w 107"/>
                        <a:gd name="T1" fmla="*/ 177 h 97"/>
                        <a:gd name="T2" fmla="*/ 10 w 107"/>
                        <a:gd name="T3" fmla="*/ 200 h 97"/>
                        <a:gd name="T4" fmla="*/ 207 w 107"/>
                        <a:gd name="T5" fmla="*/ 12 h 97"/>
                        <a:gd name="T6" fmla="*/ 188 w 107"/>
                        <a:gd name="T7" fmla="*/ 0 h 97"/>
                        <a:gd name="T8" fmla="*/ 0 w 107"/>
                        <a:gd name="T9" fmla="*/ 17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7"/>
                        <a:gd name="T16" fmla="*/ 0 h 97"/>
                        <a:gd name="T17" fmla="*/ 107 w 107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7" h="97">
                          <a:moveTo>
                            <a:pt x="0" y="85"/>
                          </a:moveTo>
                          <a:lnTo>
                            <a:pt x="10" y="97"/>
                          </a:lnTo>
                          <a:lnTo>
                            <a:pt x="107" y="12"/>
                          </a:lnTo>
                          <a:lnTo>
                            <a:pt x="97" y="0"/>
                          </a:lnTo>
                          <a:lnTo>
                            <a:pt x="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5269" y="490"/>
                      <a:ext cx="113" cy="95"/>
                    </a:xfrm>
                    <a:custGeom>
                      <a:avLst/>
                      <a:gdLst>
                        <a:gd name="T0" fmla="*/ 0 w 110"/>
                        <a:gd name="T1" fmla="*/ 135 h 93"/>
                        <a:gd name="T2" fmla="*/ 10 w 110"/>
                        <a:gd name="T3" fmla="*/ 153 h 93"/>
                        <a:gd name="T4" fmla="*/ 208 w 110"/>
                        <a:gd name="T5" fmla="*/ 12 h 93"/>
                        <a:gd name="T6" fmla="*/ 192 w 110"/>
                        <a:gd name="T7" fmla="*/ 0 h 93"/>
                        <a:gd name="T8" fmla="*/ 0 w 110"/>
                        <a:gd name="T9" fmla="*/ 135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93"/>
                        <a:gd name="T17" fmla="*/ 110 w 110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93">
                          <a:moveTo>
                            <a:pt x="0" y="81"/>
                          </a:moveTo>
                          <a:lnTo>
                            <a:pt x="10" y="93"/>
                          </a:lnTo>
                          <a:lnTo>
                            <a:pt x="110" y="12"/>
                          </a:lnTo>
                          <a:lnTo>
                            <a:pt x="101" y="0"/>
                          </a:lnTo>
                          <a:lnTo>
                            <a:pt x="0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031" y="326"/>
                      <a:ext cx="88" cy="97"/>
                    </a:xfrm>
                    <a:custGeom>
                      <a:avLst/>
                      <a:gdLst>
                        <a:gd name="T0" fmla="*/ 0 w 86"/>
                        <a:gd name="T1" fmla="*/ 137 h 95"/>
                        <a:gd name="T2" fmla="*/ 15 w 86"/>
                        <a:gd name="T3" fmla="*/ 155 h 95"/>
                        <a:gd name="T4" fmla="*/ 147 w 86"/>
                        <a:gd name="T5" fmla="*/ 13 h 95"/>
                        <a:gd name="T6" fmla="*/ 124 w 86"/>
                        <a:gd name="T7" fmla="*/ 0 h 95"/>
                        <a:gd name="T8" fmla="*/ 0 w 86"/>
                        <a:gd name="T9" fmla="*/ 137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6"/>
                        <a:gd name="T16" fmla="*/ 0 h 95"/>
                        <a:gd name="T17" fmla="*/ 86 w 86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6" h="95">
                          <a:moveTo>
                            <a:pt x="0" y="83"/>
                          </a:moveTo>
                          <a:lnTo>
                            <a:pt x="15" y="95"/>
                          </a:lnTo>
                          <a:lnTo>
                            <a:pt x="86" y="13"/>
                          </a:lnTo>
                          <a:lnTo>
                            <a:pt x="71" y="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5067" y="344"/>
                      <a:ext cx="87" cy="98"/>
                    </a:xfrm>
                    <a:custGeom>
                      <a:avLst/>
                      <a:gdLst>
                        <a:gd name="T0" fmla="*/ 0 w 85"/>
                        <a:gd name="T1" fmla="*/ 174 h 95"/>
                        <a:gd name="T2" fmla="*/ 14 w 85"/>
                        <a:gd name="T3" fmla="*/ 199 h 95"/>
                        <a:gd name="T4" fmla="*/ 146 w 85"/>
                        <a:gd name="T5" fmla="*/ 12 h 95"/>
                        <a:gd name="T6" fmla="*/ 125 w 85"/>
                        <a:gd name="T7" fmla="*/ 0 h 95"/>
                        <a:gd name="T8" fmla="*/ 0 w 85"/>
                        <a:gd name="T9" fmla="*/ 174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5"/>
                        <a:gd name="T16" fmla="*/ 0 h 95"/>
                        <a:gd name="T17" fmla="*/ 85 w 85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5" h="95">
                          <a:moveTo>
                            <a:pt x="0" y="82"/>
                          </a:moveTo>
                          <a:lnTo>
                            <a:pt x="14" y="95"/>
                          </a:lnTo>
                          <a:lnTo>
                            <a:pt x="85" y="12"/>
                          </a:lnTo>
                          <a:lnTo>
                            <a:pt x="71" y="0"/>
                          </a:lnTo>
                          <a:lnTo>
                            <a:pt x="0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105" y="358"/>
                      <a:ext cx="90" cy="101"/>
                    </a:xfrm>
                    <a:custGeom>
                      <a:avLst/>
                      <a:gdLst>
                        <a:gd name="T0" fmla="*/ 0 w 88"/>
                        <a:gd name="T1" fmla="*/ 179 h 98"/>
                        <a:gd name="T2" fmla="*/ 13 w 88"/>
                        <a:gd name="T3" fmla="*/ 201 h 98"/>
                        <a:gd name="T4" fmla="*/ 148 w 88"/>
                        <a:gd name="T5" fmla="*/ 11 h 98"/>
                        <a:gd name="T6" fmla="*/ 129 w 88"/>
                        <a:gd name="T7" fmla="*/ 0 h 98"/>
                        <a:gd name="T8" fmla="*/ 0 w 88"/>
                        <a:gd name="T9" fmla="*/ 179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"/>
                        <a:gd name="T16" fmla="*/ 0 h 98"/>
                        <a:gd name="T17" fmla="*/ 88 w 8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" h="98">
                          <a:moveTo>
                            <a:pt x="0" y="87"/>
                          </a:moveTo>
                          <a:lnTo>
                            <a:pt x="13" y="98"/>
                          </a:lnTo>
                          <a:lnTo>
                            <a:pt x="88" y="11"/>
                          </a:lnTo>
                          <a:lnTo>
                            <a:pt x="75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5128" y="374"/>
                      <a:ext cx="105" cy="104"/>
                    </a:xfrm>
                    <a:custGeom>
                      <a:avLst/>
                      <a:gdLst>
                        <a:gd name="T0" fmla="*/ 0 w 102"/>
                        <a:gd name="T1" fmla="*/ 182 h 101"/>
                        <a:gd name="T2" fmla="*/ 11 w 102"/>
                        <a:gd name="T3" fmla="*/ 202 h 101"/>
                        <a:gd name="T4" fmla="*/ 203 w 102"/>
                        <a:gd name="T5" fmla="*/ 12 h 101"/>
                        <a:gd name="T6" fmla="*/ 183 w 102"/>
                        <a:gd name="T7" fmla="*/ 0 h 101"/>
                        <a:gd name="T8" fmla="*/ 0 w 102"/>
                        <a:gd name="T9" fmla="*/ 182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2"/>
                        <a:gd name="T16" fmla="*/ 0 h 101"/>
                        <a:gd name="T17" fmla="*/ 102 w 10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2" h="101">
                          <a:moveTo>
                            <a:pt x="0" y="90"/>
                          </a:moveTo>
                          <a:lnTo>
                            <a:pt x="11" y="101"/>
                          </a:lnTo>
                          <a:lnTo>
                            <a:pt x="102" y="12"/>
                          </a:lnTo>
                          <a:lnTo>
                            <a:pt x="91" y="0"/>
                          </a:lnTo>
                          <a:lnTo>
                            <a:pt x="0" y="9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4855" y="262"/>
                      <a:ext cx="66" cy="98"/>
                    </a:xfrm>
                    <a:custGeom>
                      <a:avLst/>
                      <a:gdLst>
                        <a:gd name="T0" fmla="*/ 0 w 64"/>
                        <a:gd name="T1" fmla="*/ 142 h 96"/>
                        <a:gd name="T2" fmla="*/ 15 w 64"/>
                        <a:gd name="T3" fmla="*/ 155 h 96"/>
                        <a:gd name="T4" fmla="*/ 131 w 64"/>
                        <a:gd name="T5" fmla="*/ 8 h 96"/>
                        <a:gd name="T6" fmla="*/ 105 w 64"/>
                        <a:gd name="T7" fmla="*/ 0 h 96"/>
                        <a:gd name="T8" fmla="*/ 0 w 64"/>
                        <a:gd name="T9" fmla="*/ 142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96"/>
                        <a:gd name="T17" fmla="*/ 64 w 64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96">
                          <a:moveTo>
                            <a:pt x="0" y="87"/>
                          </a:moveTo>
                          <a:lnTo>
                            <a:pt x="15" y="96"/>
                          </a:lnTo>
                          <a:lnTo>
                            <a:pt x="64" y="8"/>
                          </a:lnTo>
                          <a:lnTo>
                            <a:pt x="49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895" y="272"/>
                      <a:ext cx="68" cy="100"/>
                    </a:xfrm>
                    <a:custGeom>
                      <a:avLst/>
                      <a:gdLst>
                        <a:gd name="T0" fmla="*/ 0 w 66"/>
                        <a:gd name="T1" fmla="*/ 182 h 97"/>
                        <a:gd name="T2" fmla="*/ 41 w 66"/>
                        <a:gd name="T3" fmla="*/ 200 h 97"/>
                        <a:gd name="T4" fmla="*/ 133 w 66"/>
                        <a:gd name="T5" fmla="*/ 9 h 97"/>
                        <a:gd name="T6" fmla="*/ 105 w 66"/>
                        <a:gd name="T7" fmla="*/ 0 h 97"/>
                        <a:gd name="T8" fmla="*/ 0 w 66"/>
                        <a:gd name="T9" fmla="*/ 182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6"/>
                        <a:gd name="T16" fmla="*/ 0 h 97"/>
                        <a:gd name="T17" fmla="*/ 66 w 66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6" h="97">
                          <a:moveTo>
                            <a:pt x="0" y="88"/>
                          </a:moveTo>
                          <a:lnTo>
                            <a:pt x="17" y="97"/>
                          </a:lnTo>
                          <a:lnTo>
                            <a:pt x="66" y="9"/>
                          </a:lnTo>
                          <a:lnTo>
                            <a:pt x="50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4930" y="279"/>
                      <a:ext cx="74" cy="104"/>
                    </a:xfrm>
                    <a:custGeom>
                      <a:avLst/>
                      <a:gdLst>
                        <a:gd name="T0" fmla="*/ 0 w 72"/>
                        <a:gd name="T1" fmla="*/ 185 h 101"/>
                        <a:gd name="T2" fmla="*/ 15 w 72"/>
                        <a:gd name="T3" fmla="*/ 202 h 101"/>
                        <a:gd name="T4" fmla="*/ 136 w 72"/>
                        <a:gd name="T5" fmla="*/ 9 h 101"/>
                        <a:gd name="T6" fmla="*/ 112 w 72"/>
                        <a:gd name="T7" fmla="*/ 0 h 101"/>
                        <a:gd name="T8" fmla="*/ 0 w 72"/>
                        <a:gd name="T9" fmla="*/ 185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1"/>
                        <a:gd name="T17" fmla="*/ 72 w 72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1">
                          <a:moveTo>
                            <a:pt x="0" y="92"/>
                          </a:moveTo>
                          <a:lnTo>
                            <a:pt x="15" y="101"/>
                          </a:lnTo>
                          <a:lnTo>
                            <a:pt x="72" y="9"/>
                          </a:lnTo>
                          <a:lnTo>
                            <a:pt x="5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4966" y="297"/>
                      <a:ext cx="80" cy="100"/>
                    </a:xfrm>
                    <a:custGeom>
                      <a:avLst/>
                      <a:gdLst>
                        <a:gd name="T0" fmla="*/ 0 w 78"/>
                        <a:gd name="T1" fmla="*/ 142 h 98"/>
                        <a:gd name="T2" fmla="*/ 14 w 78"/>
                        <a:gd name="T3" fmla="*/ 157 h 98"/>
                        <a:gd name="T4" fmla="*/ 141 w 78"/>
                        <a:gd name="T5" fmla="*/ 11 h 98"/>
                        <a:gd name="T6" fmla="*/ 119 w 78"/>
                        <a:gd name="T7" fmla="*/ 0 h 98"/>
                        <a:gd name="T8" fmla="*/ 0 w 78"/>
                        <a:gd name="T9" fmla="*/ 14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8"/>
                        <a:gd name="T16" fmla="*/ 0 h 98"/>
                        <a:gd name="T17" fmla="*/ 78 w 78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8" h="98">
                          <a:moveTo>
                            <a:pt x="0" y="88"/>
                          </a:moveTo>
                          <a:lnTo>
                            <a:pt x="14" y="98"/>
                          </a:lnTo>
                          <a:lnTo>
                            <a:pt x="78" y="11"/>
                          </a:lnTo>
                          <a:lnTo>
                            <a:pt x="64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691" y="225"/>
                      <a:ext cx="52" cy="104"/>
                    </a:xfrm>
                    <a:custGeom>
                      <a:avLst/>
                      <a:gdLst>
                        <a:gd name="T0" fmla="*/ 0 w 51"/>
                        <a:gd name="T1" fmla="*/ 190 h 101"/>
                        <a:gd name="T2" fmla="*/ 18 w 51"/>
                        <a:gd name="T3" fmla="*/ 202 h 101"/>
                        <a:gd name="T4" fmla="*/ 75 w 51"/>
                        <a:gd name="T5" fmla="*/ 6 h 101"/>
                        <a:gd name="T6" fmla="*/ 57 w 51"/>
                        <a:gd name="T7" fmla="*/ 0 h 101"/>
                        <a:gd name="T8" fmla="*/ 0 w 51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01"/>
                        <a:gd name="T17" fmla="*/ 51 w 51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01">
                          <a:moveTo>
                            <a:pt x="0" y="95"/>
                          </a:moveTo>
                          <a:lnTo>
                            <a:pt x="18" y="101"/>
                          </a:lnTo>
                          <a:lnTo>
                            <a:pt x="51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738" y="233"/>
                      <a:ext cx="50" cy="104"/>
                    </a:xfrm>
                    <a:custGeom>
                      <a:avLst/>
                      <a:gdLst>
                        <a:gd name="T0" fmla="*/ 0 w 49"/>
                        <a:gd name="T1" fmla="*/ 190 h 101"/>
                        <a:gd name="T2" fmla="*/ 16 w 49"/>
                        <a:gd name="T3" fmla="*/ 202 h 101"/>
                        <a:gd name="T4" fmla="*/ 73 w 49"/>
                        <a:gd name="T5" fmla="*/ 6 h 101"/>
                        <a:gd name="T6" fmla="*/ 57 w 49"/>
                        <a:gd name="T7" fmla="*/ 0 h 101"/>
                        <a:gd name="T8" fmla="*/ 0 w 49"/>
                        <a:gd name="T9" fmla="*/ 190 h 1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101"/>
                        <a:gd name="T17" fmla="*/ 49 w 49"/>
                        <a:gd name="T18" fmla="*/ 101 h 1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101">
                          <a:moveTo>
                            <a:pt x="0" y="95"/>
                          </a:moveTo>
                          <a:lnTo>
                            <a:pt x="16" y="101"/>
                          </a:lnTo>
                          <a:lnTo>
                            <a:pt x="49" y="6"/>
                          </a:lnTo>
                          <a:lnTo>
                            <a:pt x="33" y="0"/>
                          </a:lnTo>
                          <a:lnTo>
                            <a:pt x="0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80" y="238"/>
                      <a:ext cx="59" cy="103"/>
                    </a:xfrm>
                    <a:custGeom>
                      <a:avLst/>
                      <a:gdLst>
                        <a:gd name="T0" fmla="*/ 0 w 57"/>
                        <a:gd name="T1" fmla="*/ 188 h 100"/>
                        <a:gd name="T2" fmla="*/ 41 w 57"/>
                        <a:gd name="T3" fmla="*/ 203 h 100"/>
                        <a:gd name="T4" fmla="*/ 128 w 57"/>
                        <a:gd name="T5" fmla="*/ 8 h 100"/>
                        <a:gd name="T6" fmla="*/ 91 w 57"/>
                        <a:gd name="T7" fmla="*/ 0 h 100"/>
                        <a:gd name="T8" fmla="*/ 0 w 57"/>
                        <a:gd name="T9" fmla="*/ 188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100"/>
                        <a:gd name="T17" fmla="*/ 57 w 57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100">
                          <a:moveTo>
                            <a:pt x="0" y="93"/>
                          </a:moveTo>
                          <a:lnTo>
                            <a:pt x="17" y="100"/>
                          </a:lnTo>
                          <a:lnTo>
                            <a:pt x="57" y="8"/>
                          </a:lnTo>
                          <a:lnTo>
                            <a:pt x="40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4428" y="220"/>
                      <a:ext cx="34" cy="96"/>
                    </a:xfrm>
                    <a:custGeom>
                      <a:avLst/>
                      <a:gdLst>
                        <a:gd name="T0" fmla="*/ 0 w 33"/>
                        <a:gd name="T1" fmla="*/ 149 h 94"/>
                        <a:gd name="T2" fmla="*/ 43 w 33"/>
                        <a:gd name="T3" fmla="*/ 154 h 94"/>
                        <a:gd name="T4" fmla="*/ 64 w 33"/>
                        <a:gd name="T5" fmla="*/ 3 h 94"/>
                        <a:gd name="T6" fmla="*/ 15 w 33"/>
                        <a:gd name="T7" fmla="*/ 0 h 94"/>
                        <a:gd name="T8" fmla="*/ 0 w 33"/>
                        <a:gd name="T9" fmla="*/ 149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"/>
                        <a:gd name="T16" fmla="*/ 0 h 94"/>
                        <a:gd name="T17" fmla="*/ 33 w 3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" h="94">
                          <a:moveTo>
                            <a:pt x="0" y="91"/>
                          </a:moveTo>
                          <a:lnTo>
                            <a:pt x="19" y="94"/>
                          </a:lnTo>
                          <a:lnTo>
                            <a:pt x="33" y="3"/>
                          </a:lnTo>
                          <a:lnTo>
                            <a:pt x="15" y="0"/>
                          </a:lnTo>
                          <a:lnTo>
                            <a:pt x="0" y="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475" y="212"/>
                      <a:ext cx="40" cy="106"/>
                    </a:xfrm>
                    <a:custGeom>
                      <a:avLst/>
                      <a:gdLst>
                        <a:gd name="T0" fmla="*/ 0 w 39"/>
                        <a:gd name="T1" fmla="*/ 196 h 103"/>
                        <a:gd name="T2" fmla="*/ 18 w 39"/>
                        <a:gd name="T3" fmla="*/ 204 h 103"/>
                        <a:gd name="T4" fmla="*/ 67 w 39"/>
                        <a:gd name="T5" fmla="*/ 4 h 103"/>
                        <a:gd name="T6" fmla="*/ 45 w 39"/>
                        <a:gd name="T7" fmla="*/ 0 h 103"/>
                        <a:gd name="T8" fmla="*/ 0 w 39"/>
                        <a:gd name="T9" fmla="*/ 19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3"/>
                        <a:gd name="T17" fmla="*/ 39 w 39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3">
                          <a:moveTo>
                            <a:pt x="0" y="99"/>
                          </a:moveTo>
                          <a:lnTo>
                            <a:pt x="18" y="103"/>
                          </a:lnTo>
                          <a:lnTo>
                            <a:pt x="39" y="4"/>
                          </a:lnTo>
                          <a:lnTo>
                            <a:pt x="21" y="0"/>
                          </a:lnTo>
                          <a:lnTo>
                            <a:pt x="0" y="9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521" y="208"/>
                      <a:ext cx="40" cy="105"/>
                    </a:xfrm>
                    <a:custGeom>
                      <a:avLst/>
                      <a:gdLst>
                        <a:gd name="T0" fmla="*/ 0 w 39"/>
                        <a:gd name="T1" fmla="*/ 195 h 102"/>
                        <a:gd name="T2" fmla="*/ 17 w 39"/>
                        <a:gd name="T3" fmla="*/ 203 h 102"/>
                        <a:gd name="T4" fmla="*/ 67 w 39"/>
                        <a:gd name="T5" fmla="*/ 4 h 102"/>
                        <a:gd name="T6" fmla="*/ 46 w 39"/>
                        <a:gd name="T7" fmla="*/ 0 h 102"/>
                        <a:gd name="T8" fmla="*/ 0 w 39"/>
                        <a:gd name="T9" fmla="*/ 195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102"/>
                        <a:gd name="T17" fmla="*/ 39 w 3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102">
                          <a:moveTo>
                            <a:pt x="0" y="98"/>
                          </a:moveTo>
                          <a:lnTo>
                            <a:pt x="17" y="102"/>
                          </a:lnTo>
                          <a:lnTo>
                            <a:pt x="39" y="4"/>
                          </a:lnTo>
                          <a:lnTo>
                            <a:pt x="22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67" y="209"/>
                      <a:ext cx="43" cy="106"/>
                    </a:xfrm>
                    <a:custGeom>
                      <a:avLst/>
                      <a:gdLst>
                        <a:gd name="T0" fmla="*/ 0 w 42"/>
                        <a:gd name="T1" fmla="*/ 193 h 103"/>
                        <a:gd name="T2" fmla="*/ 18 w 42"/>
                        <a:gd name="T3" fmla="*/ 204 h 103"/>
                        <a:gd name="T4" fmla="*/ 68 w 42"/>
                        <a:gd name="T5" fmla="*/ 5 h 103"/>
                        <a:gd name="T6" fmla="*/ 48 w 42"/>
                        <a:gd name="T7" fmla="*/ 0 h 103"/>
                        <a:gd name="T8" fmla="*/ 0 w 42"/>
                        <a:gd name="T9" fmla="*/ 193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03"/>
                        <a:gd name="T17" fmla="*/ 42 w 42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03">
                          <a:moveTo>
                            <a:pt x="0" y="98"/>
                          </a:moveTo>
                          <a:lnTo>
                            <a:pt x="18" y="103"/>
                          </a:lnTo>
                          <a:lnTo>
                            <a:pt x="42" y="5"/>
                          </a:lnTo>
                          <a:lnTo>
                            <a:pt x="24" y="0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206" y="245"/>
                      <a:ext cx="23" cy="97"/>
                    </a:xfrm>
                    <a:custGeom>
                      <a:avLst/>
                      <a:gdLst>
                        <a:gd name="T0" fmla="*/ 0 w 23"/>
                        <a:gd name="T1" fmla="*/ 197 h 94"/>
                        <a:gd name="T2" fmla="*/ 17 w 23"/>
                        <a:gd name="T3" fmla="*/ 198 h 94"/>
                        <a:gd name="T4" fmla="*/ 23 w 23"/>
                        <a:gd name="T5" fmla="*/ 1 h 94"/>
                        <a:gd name="T6" fmla="*/ 5 w 23"/>
                        <a:gd name="T7" fmla="*/ 0 h 94"/>
                        <a:gd name="T8" fmla="*/ 0 w 23"/>
                        <a:gd name="T9" fmla="*/ 19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5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3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253" y="239"/>
                      <a:ext cx="20" cy="96"/>
                    </a:xfrm>
                    <a:custGeom>
                      <a:avLst/>
                      <a:gdLst>
                        <a:gd name="T0" fmla="*/ 0 w 19"/>
                        <a:gd name="T1" fmla="*/ 197 h 93"/>
                        <a:gd name="T2" fmla="*/ 58 w 19"/>
                        <a:gd name="T3" fmla="*/ 197 h 93"/>
                        <a:gd name="T4" fmla="*/ 61 w 19"/>
                        <a:gd name="T5" fmla="*/ 1 h 93"/>
                        <a:gd name="T6" fmla="*/ 1 w 19"/>
                        <a:gd name="T7" fmla="*/ 0 h 93"/>
                        <a:gd name="T8" fmla="*/ 0 w 19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93"/>
                        <a:gd name="T17" fmla="*/ 19 w 19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93">
                          <a:moveTo>
                            <a:pt x="0" y="93"/>
                          </a:moveTo>
                          <a:lnTo>
                            <a:pt x="18" y="93"/>
                          </a:lnTo>
                          <a:lnTo>
                            <a:pt x="19" y="1"/>
                          </a:lnTo>
                          <a:lnTo>
                            <a:pt x="1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302" y="233"/>
                      <a:ext cx="23" cy="96"/>
                    </a:xfrm>
                    <a:custGeom>
                      <a:avLst/>
                      <a:gdLst>
                        <a:gd name="T0" fmla="*/ 0 w 22"/>
                        <a:gd name="T1" fmla="*/ 197 h 93"/>
                        <a:gd name="T2" fmla="*/ 53 w 22"/>
                        <a:gd name="T3" fmla="*/ 197 h 93"/>
                        <a:gd name="T4" fmla="*/ 60 w 22"/>
                        <a:gd name="T5" fmla="*/ 0 h 93"/>
                        <a:gd name="T6" fmla="*/ 3 w 22"/>
                        <a:gd name="T7" fmla="*/ 0 h 93"/>
                        <a:gd name="T8" fmla="*/ 0 w 22"/>
                        <a:gd name="T9" fmla="*/ 197 h 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93"/>
                        <a:gd name="T17" fmla="*/ 22 w 22"/>
                        <a:gd name="T18" fmla="*/ 93 h 9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93">
                          <a:moveTo>
                            <a:pt x="0" y="93"/>
                          </a:moveTo>
                          <a:lnTo>
                            <a:pt x="19" y="93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350" y="226"/>
                      <a:ext cx="23" cy="96"/>
                    </a:xfrm>
                    <a:custGeom>
                      <a:avLst/>
                      <a:gdLst>
                        <a:gd name="T0" fmla="*/ 0 w 23"/>
                        <a:gd name="T1" fmla="*/ 152 h 94"/>
                        <a:gd name="T2" fmla="*/ 17 w 23"/>
                        <a:gd name="T3" fmla="*/ 154 h 94"/>
                        <a:gd name="T4" fmla="*/ 23 w 23"/>
                        <a:gd name="T5" fmla="*/ 1 h 94"/>
                        <a:gd name="T6" fmla="*/ 6 w 23"/>
                        <a:gd name="T7" fmla="*/ 0 h 94"/>
                        <a:gd name="T8" fmla="*/ 0 w 23"/>
                        <a:gd name="T9" fmla="*/ 152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94"/>
                        <a:gd name="T17" fmla="*/ 23 w 23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94">
                          <a:moveTo>
                            <a:pt x="0" y="93"/>
                          </a:moveTo>
                          <a:lnTo>
                            <a:pt x="17" y="94"/>
                          </a:lnTo>
                          <a:lnTo>
                            <a:pt x="23" y="1"/>
                          </a:lnTo>
                          <a:lnTo>
                            <a:pt x="6" y="0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964" y="310"/>
                      <a:ext cx="38" cy="89"/>
                    </a:xfrm>
                    <a:custGeom>
                      <a:avLst/>
                      <a:gdLst>
                        <a:gd name="T0" fmla="*/ 18 w 37"/>
                        <a:gd name="T1" fmla="*/ 148 h 87"/>
                        <a:gd name="T2" fmla="*/ 66 w 37"/>
                        <a:gd name="T3" fmla="*/ 142 h 87"/>
                        <a:gd name="T4" fmla="*/ 43 w 37"/>
                        <a:gd name="T5" fmla="*/ 0 h 87"/>
                        <a:gd name="T6" fmla="*/ 0 w 37"/>
                        <a:gd name="T7" fmla="*/ 4 h 87"/>
                        <a:gd name="T8" fmla="*/ 18 w 37"/>
                        <a:gd name="T9" fmla="*/ 148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7"/>
                        <a:gd name="T17" fmla="*/ 37 w 37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7">
                          <a:moveTo>
                            <a:pt x="18" y="87"/>
                          </a:moveTo>
                          <a:lnTo>
                            <a:pt x="37" y="83"/>
                          </a:lnTo>
                          <a:lnTo>
                            <a:pt x="19" y="0"/>
                          </a:lnTo>
                          <a:lnTo>
                            <a:pt x="0" y="4"/>
                          </a:lnTo>
                          <a:lnTo>
                            <a:pt x="18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013" y="297"/>
                      <a:ext cx="38" cy="87"/>
                    </a:xfrm>
                    <a:custGeom>
                      <a:avLst/>
                      <a:gdLst>
                        <a:gd name="T0" fmla="*/ 44 w 37"/>
                        <a:gd name="T1" fmla="*/ 146 h 85"/>
                        <a:gd name="T2" fmla="*/ 66 w 37"/>
                        <a:gd name="T3" fmla="*/ 140 h 85"/>
                        <a:gd name="T4" fmla="*/ 17 w 37"/>
                        <a:gd name="T5" fmla="*/ 0 h 85"/>
                        <a:gd name="T6" fmla="*/ 0 w 37"/>
                        <a:gd name="T7" fmla="*/ 4 h 85"/>
                        <a:gd name="T8" fmla="*/ 44 w 37"/>
                        <a:gd name="T9" fmla="*/ 146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7"/>
                        <a:gd name="T16" fmla="*/ 0 h 85"/>
                        <a:gd name="T17" fmla="*/ 37 w 37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7" h="85">
                          <a:moveTo>
                            <a:pt x="20" y="85"/>
                          </a:moveTo>
                          <a:lnTo>
                            <a:pt x="37" y="81"/>
                          </a:lnTo>
                          <a:lnTo>
                            <a:pt x="17" y="0"/>
                          </a:lnTo>
                          <a:lnTo>
                            <a:pt x="0" y="4"/>
                          </a:lnTo>
                          <a:lnTo>
                            <a:pt x="20" y="8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058" y="282"/>
                      <a:ext cx="36" cy="90"/>
                    </a:xfrm>
                    <a:custGeom>
                      <a:avLst/>
                      <a:gdLst>
                        <a:gd name="T0" fmla="*/ 17 w 35"/>
                        <a:gd name="T1" fmla="*/ 194 h 87"/>
                        <a:gd name="T2" fmla="*/ 65 w 35"/>
                        <a:gd name="T3" fmla="*/ 186 h 87"/>
                        <a:gd name="T4" fmla="*/ 42 w 35"/>
                        <a:gd name="T5" fmla="*/ 0 h 87"/>
                        <a:gd name="T6" fmla="*/ 0 w 35"/>
                        <a:gd name="T7" fmla="*/ 4 h 87"/>
                        <a:gd name="T8" fmla="*/ 17 w 35"/>
                        <a:gd name="T9" fmla="*/ 194 h 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87"/>
                        <a:gd name="T17" fmla="*/ 35 w 35"/>
                        <a:gd name="T18" fmla="*/ 87 h 8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87">
                          <a:moveTo>
                            <a:pt x="17" y="87"/>
                          </a:moveTo>
                          <a:lnTo>
                            <a:pt x="35" y="83"/>
                          </a:lnTo>
                          <a:lnTo>
                            <a:pt x="18" y="0"/>
                          </a:lnTo>
                          <a:lnTo>
                            <a:pt x="0" y="4"/>
                          </a:lnTo>
                          <a:lnTo>
                            <a:pt x="17" y="8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104" y="263"/>
                      <a:ext cx="32" cy="97"/>
                    </a:xfrm>
                    <a:custGeom>
                      <a:avLst/>
                      <a:gdLst>
                        <a:gd name="T0" fmla="*/ 14 w 31"/>
                        <a:gd name="T1" fmla="*/ 155 h 95"/>
                        <a:gd name="T2" fmla="*/ 63 w 31"/>
                        <a:gd name="T3" fmla="*/ 150 h 95"/>
                        <a:gd name="T4" fmla="*/ 41 w 31"/>
                        <a:gd name="T5" fmla="*/ 0 h 95"/>
                        <a:gd name="T6" fmla="*/ 0 w 31"/>
                        <a:gd name="T7" fmla="*/ 3 h 95"/>
                        <a:gd name="T8" fmla="*/ 14 w 31"/>
                        <a:gd name="T9" fmla="*/ 155 h 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"/>
                        <a:gd name="T16" fmla="*/ 0 h 95"/>
                        <a:gd name="T17" fmla="*/ 31 w 31"/>
                        <a:gd name="T18" fmla="*/ 95 h 9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" h="95">
                          <a:moveTo>
                            <a:pt x="14" y="95"/>
                          </a:moveTo>
                          <a:lnTo>
                            <a:pt x="31" y="92"/>
                          </a:lnTo>
                          <a:lnTo>
                            <a:pt x="17" y="0"/>
                          </a:lnTo>
                          <a:lnTo>
                            <a:pt x="0" y="3"/>
                          </a:lnTo>
                          <a:lnTo>
                            <a:pt x="14" y="9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643" y="439"/>
                      <a:ext cx="62" cy="83"/>
                    </a:xfrm>
                    <a:custGeom>
                      <a:avLst/>
                      <a:gdLst>
                        <a:gd name="T0" fmla="*/ 69 w 61"/>
                        <a:gd name="T1" fmla="*/ 142 h 81"/>
                        <a:gd name="T2" fmla="*/ 85 w 61"/>
                        <a:gd name="T3" fmla="*/ 126 h 81"/>
                        <a:gd name="T4" fmla="*/ 16 w 61"/>
                        <a:gd name="T5" fmla="*/ 0 h 81"/>
                        <a:gd name="T6" fmla="*/ 0 w 61"/>
                        <a:gd name="T7" fmla="*/ 10 h 81"/>
                        <a:gd name="T8" fmla="*/ 69 w 61"/>
                        <a:gd name="T9" fmla="*/ 142 h 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81"/>
                        <a:gd name="T17" fmla="*/ 61 w 61"/>
                        <a:gd name="T18" fmla="*/ 81 h 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81">
                          <a:moveTo>
                            <a:pt x="45" y="81"/>
                          </a:moveTo>
                          <a:lnTo>
                            <a:pt x="61" y="70"/>
                          </a:lnTo>
                          <a:lnTo>
                            <a:pt x="16" y="0"/>
                          </a:lnTo>
                          <a:lnTo>
                            <a:pt x="0" y="10"/>
                          </a:lnTo>
                          <a:lnTo>
                            <a:pt x="45" y="8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735" y="394"/>
                      <a:ext cx="60" cy="85"/>
                    </a:xfrm>
                    <a:custGeom>
                      <a:avLst/>
                      <a:gdLst>
                        <a:gd name="T0" fmla="*/ 92 w 58"/>
                        <a:gd name="T1" fmla="*/ 193 h 82"/>
                        <a:gd name="T2" fmla="*/ 128 w 58"/>
                        <a:gd name="T3" fmla="*/ 172 h 82"/>
                        <a:gd name="T4" fmla="*/ 41 w 58"/>
                        <a:gd name="T5" fmla="*/ 0 h 82"/>
                        <a:gd name="T6" fmla="*/ 0 w 58"/>
                        <a:gd name="T7" fmla="*/ 9 h 82"/>
                        <a:gd name="T8" fmla="*/ 92 w 58"/>
                        <a:gd name="T9" fmla="*/ 193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82"/>
                        <a:gd name="T17" fmla="*/ 58 w 58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82">
                          <a:moveTo>
                            <a:pt x="41" y="82"/>
                          </a:moveTo>
                          <a:lnTo>
                            <a:pt x="58" y="72"/>
                          </a:lnTo>
                          <a:lnTo>
                            <a:pt x="17" y="0"/>
                          </a:lnTo>
                          <a:lnTo>
                            <a:pt x="0" y="9"/>
                          </a:lnTo>
                          <a:lnTo>
                            <a:pt x="41" y="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783" y="373"/>
                      <a:ext cx="50" cy="85"/>
                    </a:xfrm>
                    <a:custGeom>
                      <a:avLst/>
                      <a:gdLst>
                        <a:gd name="T0" fmla="*/ 57 w 49"/>
                        <a:gd name="T1" fmla="*/ 144 h 83"/>
                        <a:gd name="T2" fmla="*/ 73 w 49"/>
                        <a:gd name="T3" fmla="*/ 134 h 83"/>
                        <a:gd name="T4" fmla="*/ 16 w 49"/>
                        <a:gd name="T5" fmla="*/ 0 h 83"/>
                        <a:gd name="T6" fmla="*/ 0 w 49"/>
                        <a:gd name="T7" fmla="*/ 6 h 83"/>
                        <a:gd name="T8" fmla="*/ 57 w 49"/>
                        <a:gd name="T9" fmla="*/ 144 h 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3"/>
                        <a:gd name="T17" fmla="*/ 49 w 49"/>
                        <a:gd name="T18" fmla="*/ 83 h 8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3">
                          <a:moveTo>
                            <a:pt x="33" y="83"/>
                          </a:moveTo>
                          <a:lnTo>
                            <a:pt x="49" y="76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3" y="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825" y="358"/>
                      <a:ext cx="50" cy="87"/>
                    </a:xfrm>
                    <a:custGeom>
                      <a:avLst/>
                      <a:gdLst>
                        <a:gd name="T0" fmla="*/ 58 w 49"/>
                        <a:gd name="T1" fmla="*/ 194 h 84"/>
                        <a:gd name="T2" fmla="*/ 73 w 49"/>
                        <a:gd name="T3" fmla="*/ 181 h 84"/>
                        <a:gd name="T4" fmla="*/ 16 w 49"/>
                        <a:gd name="T5" fmla="*/ 0 h 84"/>
                        <a:gd name="T6" fmla="*/ 0 w 49"/>
                        <a:gd name="T7" fmla="*/ 6 h 84"/>
                        <a:gd name="T8" fmla="*/ 58 w 49"/>
                        <a:gd name="T9" fmla="*/ 194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"/>
                        <a:gd name="T16" fmla="*/ 0 h 84"/>
                        <a:gd name="T17" fmla="*/ 49 w 49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" h="84">
                          <a:moveTo>
                            <a:pt x="34" y="84"/>
                          </a:moveTo>
                          <a:lnTo>
                            <a:pt x="49" y="78"/>
                          </a:lnTo>
                          <a:lnTo>
                            <a:pt x="16" y="0"/>
                          </a:lnTo>
                          <a:lnTo>
                            <a:pt x="0" y="6"/>
                          </a:lnTo>
                          <a:lnTo>
                            <a:pt x="34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3875" y="338"/>
                      <a:ext cx="43" cy="88"/>
                    </a:xfrm>
                    <a:custGeom>
                      <a:avLst/>
                      <a:gdLst>
                        <a:gd name="T0" fmla="*/ 50 w 42"/>
                        <a:gd name="T1" fmla="*/ 147 h 86"/>
                        <a:gd name="T2" fmla="*/ 68 w 42"/>
                        <a:gd name="T3" fmla="*/ 139 h 86"/>
                        <a:gd name="T4" fmla="*/ 17 w 42"/>
                        <a:gd name="T5" fmla="*/ 0 h 86"/>
                        <a:gd name="T6" fmla="*/ 0 w 42"/>
                        <a:gd name="T7" fmla="*/ 5 h 86"/>
                        <a:gd name="T8" fmla="*/ 50 w 42"/>
                        <a:gd name="T9" fmla="*/ 147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86"/>
                        <a:gd name="T17" fmla="*/ 42 w 42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86">
                          <a:moveTo>
                            <a:pt x="26" y="86"/>
                          </a:moveTo>
                          <a:lnTo>
                            <a:pt x="42" y="81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26" y="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4009" y="2271"/>
                      <a:ext cx="45" cy="190"/>
                    </a:xfrm>
                    <a:custGeom>
                      <a:avLst/>
                      <a:gdLst>
                        <a:gd name="T0" fmla="*/ 70 w 44"/>
                        <a:gd name="T1" fmla="*/ 2 h 184"/>
                        <a:gd name="T2" fmla="*/ 51 w 44"/>
                        <a:gd name="T3" fmla="*/ 0 h 184"/>
                        <a:gd name="T4" fmla="*/ 0 w 44"/>
                        <a:gd name="T5" fmla="*/ 393 h 184"/>
                        <a:gd name="T6" fmla="*/ 17 w 44"/>
                        <a:gd name="T7" fmla="*/ 397 h 184"/>
                        <a:gd name="T8" fmla="*/ 70 w 44"/>
                        <a:gd name="T9" fmla="*/ 2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184"/>
                        <a:gd name="T17" fmla="*/ 44 w 44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184">
                          <a:moveTo>
                            <a:pt x="44" y="2"/>
                          </a:moveTo>
                          <a:lnTo>
                            <a:pt x="27" y="0"/>
                          </a:lnTo>
                          <a:lnTo>
                            <a:pt x="0" y="182"/>
                          </a:lnTo>
                          <a:lnTo>
                            <a:pt x="17" y="184"/>
                          </a:lnTo>
                          <a:lnTo>
                            <a:pt x="44" y="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6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3752" y="2269"/>
                      <a:ext cx="91" cy="194"/>
                    </a:xfrm>
                    <a:custGeom>
                      <a:avLst/>
                      <a:gdLst>
                        <a:gd name="T0" fmla="*/ 149 w 89"/>
                        <a:gd name="T1" fmla="*/ 7 h 188"/>
                        <a:gd name="T2" fmla="*/ 122 w 89"/>
                        <a:gd name="T3" fmla="*/ 0 h 188"/>
                        <a:gd name="T4" fmla="*/ 0 w 89"/>
                        <a:gd name="T5" fmla="*/ 386 h 188"/>
                        <a:gd name="T6" fmla="*/ 18 w 89"/>
                        <a:gd name="T7" fmla="*/ 399 h 188"/>
                        <a:gd name="T8" fmla="*/ 149 w 89"/>
                        <a:gd name="T9" fmla="*/ 7 h 1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88"/>
                        <a:gd name="T17" fmla="*/ 89 w 89"/>
                        <a:gd name="T18" fmla="*/ 188 h 1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88">
                          <a:moveTo>
                            <a:pt x="89" y="7"/>
                          </a:moveTo>
                          <a:lnTo>
                            <a:pt x="71" y="0"/>
                          </a:lnTo>
                          <a:lnTo>
                            <a:pt x="0" y="181"/>
                          </a:lnTo>
                          <a:lnTo>
                            <a:pt x="18" y="188"/>
                          </a:lnTo>
                          <a:lnTo>
                            <a:pt x="89" y="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261" y="2245"/>
                      <a:ext cx="26" cy="182"/>
                    </a:xfrm>
                    <a:custGeom>
                      <a:avLst/>
                      <a:gdLst>
                        <a:gd name="T0" fmla="*/ 44 w 25"/>
                        <a:gd name="T1" fmla="*/ 0 h 177"/>
                        <a:gd name="T2" fmla="*/ 0 w 25"/>
                        <a:gd name="T3" fmla="*/ 1 h 177"/>
                        <a:gd name="T4" fmla="*/ 8 w 25"/>
                        <a:gd name="T5" fmla="*/ 344 h 177"/>
                        <a:gd name="T6" fmla="*/ 60 w 25"/>
                        <a:gd name="T7" fmla="*/ 344 h 177"/>
                        <a:gd name="T8" fmla="*/ 44 w 25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177"/>
                        <a:gd name="T17" fmla="*/ 25 w 25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177">
                          <a:moveTo>
                            <a:pt x="17" y="0"/>
                          </a:moveTo>
                          <a:lnTo>
                            <a:pt x="0" y="1"/>
                          </a:lnTo>
                          <a:lnTo>
                            <a:pt x="8" y="177"/>
                          </a:lnTo>
                          <a:lnTo>
                            <a:pt x="25" y="177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489" y="2181"/>
                      <a:ext cx="65" cy="182"/>
                    </a:xfrm>
                    <a:custGeom>
                      <a:avLst/>
                      <a:gdLst>
                        <a:gd name="T0" fmla="*/ 41 w 63"/>
                        <a:gd name="T1" fmla="*/ 0 h 177"/>
                        <a:gd name="T2" fmla="*/ 0 w 63"/>
                        <a:gd name="T3" fmla="*/ 5 h 177"/>
                        <a:gd name="T4" fmla="*/ 98 w 63"/>
                        <a:gd name="T5" fmla="*/ 344 h 177"/>
                        <a:gd name="T6" fmla="*/ 132 w 63"/>
                        <a:gd name="T7" fmla="*/ 335 h 177"/>
                        <a:gd name="T8" fmla="*/ 41 w 63"/>
                        <a:gd name="T9" fmla="*/ 0 h 1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"/>
                        <a:gd name="T16" fmla="*/ 0 h 177"/>
                        <a:gd name="T17" fmla="*/ 63 w 63"/>
                        <a:gd name="T18" fmla="*/ 177 h 17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" h="177">
                          <a:moveTo>
                            <a:pt x="17" y="0"/>
                          </a:moveTo>
                          <a:lnTo>
                            <a:pt x="0" y="5"/>
                          </a:lnTo>
                          <a:lnTo>
                            <a:pt x="46" y="177"/>
                          </a:lnTo>
                          <a:lnTo>
                            <a:pt x="63" y="17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4700" y="2093"/>
                      <a:ext cx="97" cy="169"/>
                    </a:xfrm>
                    <a:custGeom>
                      <a:avLst/>
                      <a:gdLst>
                        <a:gd name="T0" fmla="*/ 16 w 95"/>
                        <a:gd name="T1" fmla="*/ 0 h 165"/>
                        <a:gd name="T2" fmla="*/ 0 w 95"/>
                        <a:gd name="T3" fmla="*/ 7 h 165"/>
                        <a:gd name="T4" fmla="*/ 131 w 95"/>
                        <a:gd name="T5" fmla="*/ 292 h 165"/>
                        <a:gd name="T6" fmla="*/ 155 w 95"/>
                        <a:gd name="T7" fmla="*/ 280 h 165"/>
                        <a:gd name="T8" fmla="*/ 16 w 95"/>
                        <a:gd name="T9" fmla="*/ 0 h 1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5"/>
                        <a:gd name="T16" fmla="*/ 0 h 165"/>
                        <a:gd name="T17" fmla="*/ 95 w 95"/>
                        <a:gd name="T18" fmla="*/ 165 h 1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5" h="165">
                          <a:moveTo>
                            <a:pt x="16" y="0"/>
                          </a:moveTo>
                          <a:lnTo>
                            <a:pt x="0" y="7"/>
                          </a:lnTo>
                          <a:lnTo>
                            <a:pt x="79" y="165"/>
                          </a:lnTo>
                          <a:lnTo>
                            <a:pt x="95" y="158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904" y="1977"/>
                      <a:ext cx="129" cy="152"/>
                    </a:xfrm>
                    <a:custGeom>
                      <a:avLst/>
                      <a:gdLst>
                        <a:gd name="T0" fmla="*/ 14 w 125"/>
                        <a:gd name="T1" fmla="*/ 0 h 148"/>
                        <a:gd name="T2" fmla="*/ 0 w 125"/>
                        <a:gd name="T3" fmla="*/ 11 h 148"/>
                        <a:gd name="T4" fmla="*/ 239 w 125"/>
                        <a:gd name="T5" fmla="*/ 279 h 148"/>
                        <a:gd name="T6" fmla="*/ 265 w 125"/>
                        <a:gd name="T7" fmla="*/ 260 h 148"/>
                        <a:gd name="T8" fmla="*/ 14 w 125"/>
                        <a:gd name="T9" fmla="*/ 0 h 1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148"/>
                        <a:gd name="T17" fmla="*/ 125 w 125"/>
                        <a:gd name="T18" fmla="*/ 148 h 14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148">
                          <a:moveTo>
                            <a:pt x="14" y="0"/>
                          </a:moveTo>
                          <a:lnTo>
                            <a:pt x="0" y="11"/>
                          </a:lnTo>
                          <a:lnTo>
                            <a:pt x="112" y="148"/>
                          </a:lnTo>
                          <a:lnTo>
                            <a:pt x="125" y="137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074" y="1843"/>
                      <a:ext cx="175" cy="128"/>
                    </a:xfrm>
                    <a:custGeom>
                      <a:avLst/>
                      <a:gdLst>
                        <a:gd name="T0" fmla="*/ 9 w 171"/>
                        <a:gd name="T1" fmla="*/ 0 h 125"/>
                        <a:gd name="T2" fmla="*/ 0 w 171"/>
                        <a:gd name="T3" fmla="*/ 13 h 125"/>
                        <a:gd name="T4" fmla="*/ 281 w 171"/>
                        <a:gd name="T5" fmla="*/ 220 h 125"/>
                        <a:gd name="T6" fmla="*/ 296 w 171"/>
                        <a:gd name="T7" fmla="*/ 198 h 125"/>
                        <a:gd name="T8" fmla="*/ 9 w 171"/>
                        <a:gd name="T9" fmla="*/ 0 h 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125"/>
                        <a:gd name="T17" fmla="*/ 171 w 171"/>
                        <a:gd name="T18" fmla="*/ 125 h 1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125">
                          <a:moveTo>
                            <a:pt x="9" y="0"/>
                          </a:moveTo>
                          <a:lnTo>
                            <a:pt x="0" y="13"/>
                          </a:lnTo>
                          <a:lnTo>
                            <a:pt x="162" y="125"/>
                          </a:lnTo>
                          <a:lnTo>
                            <a:pt x="171" y="112"/>
                          </a:lnTo>
                          <a:lnTo>
                            <a:pt x="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639" y="338"/>
                      <a:ext cx="106" cy="167"/>
                    </a:xfrm>
                    <a:custGeom>
                      <a:avLst/>
                      <a:gdLst>
                        <a:gd name="T0" fmla="*/ 175 w 103"/>
                        <a:gd name="T1" fmla="*/ 290 h 163"/>
                        <a:gd name="T2" fmla="*/ 204 w 103"/>
                        <a:gd name="T3" fmla="*/ 276 h 163"/>
                        <a:gd name="T4" fmla="*/ 15 w 103"/>
                        <a:gd name="T5" fmla="*/ 0 h 163"/>
                        <a:gd name="T6" fmla="*/ 0 w 103"/>
                        <a:gd name="T7" fmla="*/ 8 h 163"/>
                        <a:gd name="T8" fmla="*/ 175 w 103"/>
                        <a:gd name="T9" fmla="*/ 290 h 1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163"/>
                        <a:gd name="T17" fmla="*/ 103 w 103"/>
                        <a:gd name="T18" fmla="*/ 163 h 1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163">
                          <a:moveTo>
                            <a:pt x="87" y="163"/>
                          </a:moveTo>
                          <a:lnTo>
                            <a:pt x="103" y="155"/>
                          </a:lnTo>
                          <a:lnTo>
                            <a:pt x="15" y="0"/>
                          </a:lnTo>
                          <a:lnTo>
                            <a:pt x="0" y="8"/>
                          </a:lnTo>
                          <a:lnTo>
                            <a:pt x="87" y="16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892" y="231"/>
                      <a:ext cx="70" cy="179"/>
                    </a:xfrm>
                    <a:custGeom>
                      <a:avLst/>
                      <a:gdLst>
                        <a:gd name="T0" fmla="*/ 104 w 68"/>
                        <a:gd name="T1" fmla="*/ 343 h 174"/>
                        <a:gd name="T2" fmla="*/ 134 w 68"/>
                        <a:gd name="T3" fmla="*/ 333 h 174"/>
                        <a:gd name="T4" fmla="*/ 41 w 68"/>
                        <a:gd name="T5" fmla="*/ 0 h 174"/>
                        <a:gd name="T6" fmla="*/ 0 w 68"/>
                        <a:gd name="T7" fmla="*/ 5 h 174"/>
                        <a:gd name="T8" fmla="*/ 104 w 68"/>
                        <a:gd name="T9" fmla="*/ 343 h 1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174"/>
                        <a:gd name="T17" fmla="*/ 68 w 68"/>
                        <a:gd name="T18" fmla="*/ 174 h 17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174">
                          <a:moveTo>
                            <a:pt x="51" y="174"/>
                          </a:moveTo>
                          <a:lnTo>
                            <a:pt x="68" y="169"/>
                          </a:lnTo>
                          <a:lnTo>
                            <a:pt x="17" y="0"/>
                          </a:lnTo>
                          <a:lnTo>
                            <a:pt x="0" y="5"/>
                          </a:lnTo>
                          <a:lnTo>
                            <a:pt x="51" y="1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390" y="130"/>
                      <a:ext cx="43" cy="191"/>
                    </a:xfrm>
                    <a:custGeom>
                      <a:avLst/>
                      <a:gdLst>
                        <a:gd name="T0" fmla="*/ 0 w 42"/>
                        <a:gd name="T1" fmla="*/ 346 h 186"/>
                        <a:gd name="T2" fmla="*/ 19 w 42"/>
                        <a:gd name="T3" fmla="*/ 351 h 186"/>
                        <a:gd name="T4" fmla="*/ 68 w 42"/>
                        <a:gd name="T5" fmla="*/ 3 h 186"/>
                        <a:gd name="T6" fmla="*/ 47 w 42"/>
                        <a:gd name="T7" fmla="*/ 0 h 186"/>
                        <a:gd name="T8" fmla="*/ 0 w 42"/>
                        <a:gd name="T9" fmla="*/ 346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186"/>
                        <a:gd name="T17" fmla="*/ 42 w 42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186">
                          <a:moveTo>
                            <a:pt x="0" y="183"/>
                          </a:moveTo>
                          <a:lnTo>
                            <a:pt x="19" y="186"/>
                          </a:lnTo>
                          <a:lnTo>
                            <a:pt x="42" y="3"/>
                          </a:lnTo>
                          <a:lnTo>
                            <a:pt x="23" y="0"/>
                          </a:lnTo>
                          <a:lnTo>
                            <a:pt x="0" y="18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608" y="119"/>
                      <a:ext cx="85" cy="202"/>
                    </a:xfrm>
                    <a:custGeom>
                      <a:avLst/>
                      <a:gdLst>
                        <a:gd name="T0" fmla="*/ 0 w 82"/>
                        <a:gd name="T1" fmla="*/ 348 h 197"/>
                        <a:gd name="T2" fmla="*/ 43 w 82"/>
                        <a:gd name="T3" fmla="*/ 359 h 197"/>
                        <a:gd name="T4" fmla="*/ 193 w 82"/>
                        <a:gd name="T5" fmla="*/ 6 h 197"/>
                        <a:gd name="T6" fmla="*/ 150 w 82"/>
                        <a:gd name="T7" fmla="*/ 0 h 197"/>
                        <a:gd name="T8" fmla="*/ 0 w 82"/>
                        <a:gd name="T9" fmla="*/ 348 h 1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2"/>
                        <a:gd name="T16" fmla="*/ 0 h 197"/>
                        <a:gd name="T17" fmla="*/ 82 w 82"/>
                        <a:gd name="T18" fmla="*/ 197 h 1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2" h="197">
                          <a:moveTo>
                            <a:pt x="0" y="191"/>
                          </a:moveTo>
                          <a:lnTo>
                            <a:pt x="18" y="197"/>
                          </a:lnTo>
                          <a:lnTo>
                            <a:pt x="82" y="6"/>
                          </a:lnTo>
                          <a:lnTo>
                            <a:pt x="64" y="0"/>
                          </a:lnTo>
                          <a:lnTo>
                            <a:pt x="0" y="19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6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4" y="158"/>
                      <a:ext cx="118" cy="196"/>
                    </a:xfrm>
                    <a:custGeom>
                      <a:avLst/>
                      <a:gdLst>
                        <a:gd name="T0" fmla="*/ 0 w 115"/>
                        <a:gd name="T1" fmla="*/ 338 h 191"/>
                        <a:gd name="T2" fmla="*/ 15 w 115"/>
                        <a:gd name="T3" fmla="*/ 355 h 191"/>
                        <a:gd name="T4" fmla="*/ 211 w 115"/>
                        <a:gd name="T5" fmla="*/ 8 h 191"/>
                        <a:gd name="T6" fmla="*/ 186 w 115"/>
                        <a:gd name="T7" fmla="*/ 0 h 191"/>
                        <a:gd name="T8" fmla="*/ 0 w 115"/>
                        <a:gd name="T9" fmla="*/ 338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191"/>
                        <a:gd name="T17" fmla="*/ 115 w 115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191">
                          <a:moveTo>
                            <a:pt x="0" y="182"/>
                          </a:moveTo>
                          <a:lnTo>
                            <a:pt x="15" y="191"/>
                          </a:lnTo>
                          <a:lnTo>
                            <a:pt x="115" y="8"/>
                          </a:lnTo>
                          <a:lnTo>
                            <a:pt x="100" y="0"/>
                          </a:lnTo>
                          <a:lnTo>
                            <a:pt x="0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5006" y="218"/>
                      <a:ext cx="153" cy="196"/>
                    </a:xfrm>
                    <a:custGeom>
                      <a:avLst/>
                      <a:gdLst>
                        <a:gd name="T0" fmla="*/ 0 w 149"/>
                        <a:gd name="T1" fmla="*/ 332 h 191"/>
                        <a:gd name="T2" fmla="*/ 15 w 149"/>
                        <a:gd name="T3" fmla="*/ 355 h 191"/>
                        <a:gd name="T4" fmla="*/ 280 w 149"/>
                        <a:gd name="T5" fmla="*/ 12 h 191"/>
                        <a:gd name="T6" fmla="*/ 254 w 149"/>
                        <a:gd name="T7" fmla="*/ 0 h 191"/>
                        <a:gd name="T8" fmla="*/ 0 w 149"/>
                        <a:gd name="T9" fmla="*/ 332 h 1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9"/>
                        <a:gd name="T16" fmla="*/ 0 h 191"/>
                        <a:gd name="T17" fmla="*/ 149 w 149"/>
                        <a:gd name="T18" fmla="*/ 191 h 1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9" h="191">
                          <a:moveTo>
                            <a:pt x="0" y="179"/>
                          </a:moveTo>
                          <a:lnTo>
                            <a:pt x="15" y="191"/>
                          </a:lnTo>
                          <a:lnTo>
                            <a:pt x="149" y="12"/>
                          </a:lnTo>
                          <a:lnTo>
                            <a:pt x="134" y="0"/>
                          </a:lnTo>
                          <a:lnTo>
                            <a:pt x="0" y="1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159" y="315"/>
                      <a:ext cx="198" cy="189"/>
                    </a:xfrm>
                    <a:custGeom>
                      <a:avLst/>
                      <a:gdLst>
                        <a:gd name="T0" fmla="*/ 0 w 193"/>
                        <a:gd name="T1" fmla="*/ 327 h 184"/>
                        <a:gd name="T2" fmla="*/ 11 w 193"/>
                        <a:gd name="T3" fmla="*/ 350 h 184"/>
                        <a:gd name="T4" fmla="*/ 357 w 193"/>
                        <a:gd name="T5" fmla="*/ 11 h 184"/>
                        <a:gd name="T6" fmla="*/ 335 w 193"/>
                        <a:gd name="T7" fmla="*/ 0 h 184"/>
                        <a:gd name="T8" fmla="*/ 0 w 193"/>
                        <a:gd name="T9" fmla="*/ 327 h 1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84"/>
                        <a:gd name="T17" fmla="*/ 193 w 193"/>
                        <a:gd name="T18" fmla="*/ 184 h 1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84">
                          <a:moveTo>
                            <a:pt x="0" y="172"/>
                          </a:moveTo>
                          <a:lnTo>
                            <a:pt x="11" y="184"/>
                          </a:lnTo>
                          <a:lnTo>
                            <a:pt x="193" y="11"/>
                          </a:lnTo>
                          <a:lnTo>
                            <a:pt x="182" y="0"/>
                          </a:lnTo>
                          <a:lnTo>
                            <a:pt x="0" y="17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5292" y="446"/>
                      <a:ext cx="224" cy="170"/>
                    </a:xfrm>
                    <a:custGeom>
                      <a:avLst/>
                      <a:gdLst>
                        <a:gd name="T0" fmla="*/ 0 w 218"/>
                        <a:gd name="T1" fmla="*/ 272 h 166"/>
                        <a:gd name="T2" fmla="*/ 10 w 218"/>
                        <a:gd name="T3" fmla="*/ 293 h 166"/>
                        <a:gd name="T4" fmla="*/ 417 w 218"/>
                        <a:gd name="T5" fmla="*/ 12 h 166"/>
                        <a:gd name="T6" fmla="*/ 400 w 218"/>
                        <a:gd name="T7" fmla="*/ 0 h 166"/>
                        <a:gd name="T8" fmla="*/ 0 w 218"/>
                        <a:gd name="T9" fmla="*/ 272 h 1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8"/>
                        <a:gd name="T16" fmla="*/ 0 h 166"/>
                        <a:gd name="T17" fmla="*/ 218 w 218"/>
                        <a:gd name="T18" fmla="*/ 166 h 1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8" h="166">
                          <a:moveTo>
                            <a:pt x="0" y="154"/>
                          </a:moveTo>
                          <a:lnTo>
                            <a:pt x="10" y="166"/>
                          </a:lnTo>
                          <a:lnTo>
                            <a:pt x="218" y="12"/>
                          </a:lnTo>
                          <a:lnTo>
                            <a:pt x="208" y="0"/>
                          </a:lnTo>
                          <a:lnTo>
                            <a:pt x="0" y="15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392" y="603"/>
                      <a:ext cx="234" cy="140"/>
                    </a:xfrm>
                    <a:custGeom>
                      <a:avLst/>
                      <a:gdLst>
                        <a:gd name="T0" fmla="*/ 0 w 228"/>
                        <a:gd name="T1" fmla="*/ 243 h 136"/>
                        <a:gd name="T2" fmla="*/ 9 w 228"/>
                        <a:gd name="T3" fmla="*/ 270 h 136"/>
                        <a:gd name="T4" fmla="*/ 425 w 228"/>
                        <a:gd name="T5" fmla="*/ 15 h 136"/>
                        <a:gd name="T6" fmla="*/ 412 w 228"/>
                        <a:gd name="T7" fmla="*/ 0 h 136"/>
                        <a:gd name="T8" fmla="*/ 0 w 228"/>
                        <a:gd name="T9" fmla="*/ 243 h 1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36"/>
                        <a:gd name="T17" fmla="*/ 228 w 228"/>
                        <a:gd name="T18" fmla="*/ 136 h 1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36">
                          <a:moveTo>
                            <a:pt x="0" y="121"/>
                          </a:moveTo>
                          <a:lnTo>
                            <a:pt x="9" y="136"/>
                          </a:lnTo>
                          <a:lnTo>
                            <a:pt x="228" y="15"/>
                          </a:lnTo>
                          <a:lnTo>
                            <a:pt x="220" y="0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463" y="783"/>
                      <a:ext cx="249" cy="101"/>
                    </a:xfrm>
                    <a:custGeom>
                      <a:avLst/>
                      <a:gdLst>
                        <a:gd name="T0" fmla="*/ 0 w 242"/>
                        <a:gd name="T1" fmla="*/ 136 h 99"/>
                        <a:gd name="T2" fmla="*/ 5 w 242"/>
                        <a:gd name="T3" fmla="*/ 158 h 99"/>
                        <a:gd name="T4" fmla="*/ 479 w 242"/>
                        <a:gd name="T5" fmla="*/ 15 h 99"/>
                        <a:gd name="T6" fmla="*/ 467 w 242"/>
                        <a:gd name="T7" fmla="*/ 0 h 99"/>
                        <a:gd name="T8" fmla="*/ 0 w 242"/>
                        <a:gd name="T9" fmla="*/ 136 h 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2"/>
                        <a:gd name="T16" fmla="*/ 0 h 99"/>
                        <a:gd name="T17" fmla="*/ 242 w 242"/>
                        <a:gd name="T18" fmla="*/ 99 h 9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2" h="99">
                          <a:moveTo>
                            <a:pt x="0" y="84"/>
                          </a:moveTo>
                          <a:lnTo>
                            <a:pt x="5" y="99"/>
                          </a:lnTo>
                          <a:lnTo>
                            <a:pt x="242" y="15"/>
                          </a:lnTo>
                          <a:lnTo>
                            <a:pt x="236" y="0"/>
                          </a:lnTo>
                          <a:lnTo>
                            <a:pt x="0" y="8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491" y="971"/>
                      <a:ext cx="255" cy="72"/>
                    </a:xfrm>
                    <a:custGeom>
                      <a:avLst/>
                      <a:gdLst>
                        <a:gd name="T0" fmla="*/ 0 w 248"/>
                        <a:gd name="T1" fmla="*/ 110 h 70"/>
                        <a:gd name="T2" fmla="*/ 3 w 248"/>
                        <a:gd name="T3" fmla="*/ 136 h 70"/>
                        <a:gd name="T4" fmla="*/ 483 w 248"/>
                        <a:gd name="T5" fmla="*/ 16 h 70"/>
                        <a:gd name="T6" fmla="*/ 475 w 248"/>
                        <a:gd name="T7" fmla="*/ 0 h 70"/>
                        <a:gd name="T8" fmla="*/ 0 w 248"/>
                        <a:gd name="T9" fmla="*/ 110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8"/>
                        <a:gd name="T16" fmla="*/ 0 h 70"/>
                        <a:gd name="T17" fmla="*/ 248 w 248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8" h="70">
                          <a:moveTo>
                            <a:pt x="0" y="55"/>
                          </a:moveTo>
                          <a:lnTo>
                            <a:pt x="3" y="70"/>
                          </a:lnTo>
                          <a:lnTo>
                            <a:pt x="248" y="16"/>
                          </a:lnTo>
                          <a:lnTo>
                            <a:pt x="244" y="0"/>
                          </a:lnTo>
                          <a:lnTo>
                            <a:pt x="0" y="5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83" y="1176"/>
                      <a:ext cx="255" cy="37"/>
                    </a:xfrm>
                    <a:custGeom>
                      <a:avLst/>
                      <a:gdLst>
                        <a:gd name="T0" fmla="*/ 0 w 249"/>
                        <a:gd name="T1" fmla="*/ 45 h 36"/>
                        <a:gd name="T2" fmla="*/ 1 w 249"/>
                        <a:gd name="T3" fmla="*/ 65 h 36"/>
                        <a:gd name="T4" fmla="*/ 440 w 249"/>
                        <a:gd name="T5" fmla="*/ 15 h 36"/>
                        <a:gd name="T6" fmla="*/ 439 w 249"/>
                        <a:gd name="T7" fmla="*/ 0 h 36"/>
                        <a:gd name="T8" fmla="*/ 0 w 249"/>
                        <a:gd name="T9" fmla="*/ 45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9"/>
                        <a:gd name="T16" fmla="*/ 0 h 36"/>
                        <a:gd name="T17" fmla="*/ 249 w 249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9" h="36">
                          <a:moveTo>
                            <a:pt x="0" y="21"/>
                          </a:moveTo>
                          <a:lnTo>
                            <a:pt x="1" y="36"/>
                          </a:lnTo>
                          <a:lnTo>
                            <a:pt x="249" y="15"/>
                          </a:lnTo>
                          <a:lnTo>
                            <a:pt x="248" y="0"/>
                          </a:lnTo>
                          <a:lnTo>
                            <a:pt x="0" y="21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349" y="1538"/>
                      <a:ext cx="230" cy="62"/>
                    </a:xfrm>
                    <a:custGeom>
                      <a:avLst/>
                      <a:gdLst>
                        <a:gd name="T0" fmla="*/ 3 w 224"/>
                        <a:gd name="T1" fmla="*/ 0 h 60"/>
                        <a:gd name="T2" fmla="*/ 0 w 224"/>
                        <a:gd name="T3" fmla="*/ 39 h 60"/>
                        <a:gd name="T4" fmla="*/ 418 w 224"/>
                        <a:gd name="T5" fmla="*/ 130 h 60"/>
                        <a:gd name="T6" fmla="*/ 421 w 224"/>
                        <a:gd name="T7" fmla="*/ 102 h 60"/>
                        <a:gd name="T8" fmla="*/ 3 w 224"/>
                        <a:gd name="T9" fmla="*/ 0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60"/>
                        <a:gd name="T17" fmla="*/ 224 w 224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60">
                          <a:moveTo>
                            <a:pt x="3" y="0"/>
                          </a:moveTo>
                          <a:lnTo>
                            <a:pt x="0" y="15"/>
                          </a:lnTo>
                          <a:lnTo>
                            <a:pt x="221" y="60"/>
                          </a:lnTo>
                          <a:lnTo>
                            <a:pt x="224" y="45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224" y="1692"/>
                      <a:ext cx="201" cy="107"/>
                    </a:xfrm>
                    <a:custGeom>
                      <a:avLst/>
                      <a:gdLst>
                        <a:gd name="T0" fmla="*/ 7 w 196"/>
                        <a:gd name="T1" fmla="*/ 0 h 104"/>
                        <a:gd name="T2" fmla="*/ 0 w 196"/>
                        <a:gd name="T3" fmla="*/ 14 h 104"/>
                        <a:gd name="T4" fmla="*/ 347 w 196"/>
                        <a:gd name="T5" fmla="*/ 205 h 104"/>
                        <a:gd name="T6" fmla="*/ 358 w 196"/>
                        <a:gd name="T7" fmla="*/ 179 h 104"/>
                        <a:gd name="T8" fmla="*/ 7 w 196"/>
                        <a:gd name="T9" fmla="*/ 0 h 1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104"/>
                        <a:gd name="T17" fmla="*/ 196 w 196"/>
                        <a:gd name="T18" fmla="*/ 104 h 10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104">
                          <a:moveTo>
                            <a:pt x="7" y="0"/>
                          </a:moveTo>
                          <a:lnTo>
                            <a:pt x="0" y="14"/>
                          </a:lnTo>
                          <a:lnTo>
                            <a:pt x="190" y="104"/>
                          </a:lnTo>
                          <a:lnTo>
                            <a:pt x="196" y="9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628" y="481"/>
                      <a:ext cx="47" cy="66"/>
                    </a:xfrm>
                    <a:custGeom>
                      <a:avLst/>
                      <a:gdLst>
                        <a:gd name="T0" fmla="*/ 73 w 45"/>
                        <a:gd name="T1" fmla="*/ 89 h 65"/>
                        <a:gd name="T2" fmla="*/ 73 w 45"/>
                        <a:gd name="T3" fmla="*/ 89 h 65"/>
                        <a:gd name="T4" fmla="*/ 125 w 45"/>
                        <a:gd name="T5" fmla="*/ 81 h 65"/>
                        <a:gd name="T6" fmla="*/ 0 w 45"/>
                        <a:gd name="T7" fmla="*/ 0 h 65"/>
                        <a:gd name="T8" fmla="*/ 0 w 45"/>
                        <a:gd name="T9" fmla="*/ 57 h 65"/>
                        <a:gd name="T10" fmla="*/ 73 w 45"/>
                        <a:gd name="T11" fmla="*/ 89 h 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"/>
                        <a:gd name="T19" fmla="*/ 0 h 65"/>
                        <a:gd name="T20" fmla="*/ 45 w 45"/>
                        <a:gd name="T21" fmla="*/ 65 h 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" h="65">
                          <a:moveTo>
                            <a:pt x="27" y="65"/>
                          </a:moveTo>
                          <a:lnTo>
                            <a:pt x="27" y="65"/>
                          </a:lnTo>
                          <a:lnTo>
                            <a:pt x="45" y="57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27" y="6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628" y="2258"/>
                      <a:ext cx="56" cy="91"/>
                    </a:xfrm>
                    <a:custGeom>
                      <a:avLst/>
                      <a:gdLst>
                        <a:gd name="T0" fmla="*/ 128 w 54"/>
                        <a:gd name="T1" fmla="*/ 0 h 88"/>
                        <a:gd name="T2" fmla="*/ 84 w 54"/>
                        <a:gd name="T3" fmla="*/ 0 h 88"/>
                        <a:gd name="T4" fmla="*/ 0 w 54"/>
                        <a:gd name="T5" fmla="*/ 108 h 88"/>
                        <a:gd name="T6" fmla="*/ 0 w 54"/>
                        <a:gd name="T7" fmla="*/ 195 h 88"/>
                        <a:gd name="T8" fmla="*/ 128 w 54"/>
                        <a:gd name="T9" fmla="*/ 0 h 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4"/>
                        <a:gd name="T16" fmla="*/ 0 h 88"/>
                        <a:gd name="T17" fmla="*/ 54 w 54"/>
                        <a:gd name="T18" fmla="*/ 88 h 8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4" h="88">
                          <a:moveTo>
                            <a:pt x="54" y="0"/>
                          </a:moveTo>
                          <a:lnTo>
                            <a:pt x="36" y="0"/>
                          </a:lnTo>
                          <a:lnTo>
                            <a:pt x="0" y="48"/>
                          </a:lnTo>
                          <a:lnTo>
                            <a:pt x="0" y="88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427" y="1364"/>
                      <a:ext cx="247" cy="34"/>
                    </a:xfrm>
                    <a:custGeom>
                      <a:avLst/>
                      <a:gdLst>
                        <a:gd name="T0" fmla="*/ 1 w 240"/>
                        <a:gd name="T1" fmla="*/ 0 h 33"/>
                        <a:gd name="T2" fmla="*/ 0 w 240"/>
                        <a:gd name="T3" fmla="*/ 16 h 33"/>
                        <a:gd name="T4" fmla="*/ 477 w 240"/>
                        <a:gd name="T5" fmla="*/ 64 h 33"/>
                        <a:gd name="T6" fmla="*/ 478 w 240"/>
                        <a:gd name="T7" fmla="*/ 41 h 33"/>
                        <a:gd name="T8" fmla="*/ 1 w 240"/>
                        <a:gd name="T9" fmla="*/ 0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33"/>
                        <a:gd name="T17" fmla="*/ 240 w 240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33">
                          <a:moveTo>
                            <a:pt x="1" y="0"/>
                          </a:moveTo>
                          <a:lnTo>
                            <a:pt x="0" y="16"/>
                          </a:lnTo>
                          <a:lnTo>
                            <a:pt x="239" y="33"/>
                          </a:lnTo>
                          <a:lnTo>
                            <a:pt x="240" y="1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154" y="160"/>
                      <a:ext cx="31" cy="191"/>
                    </a:xfrm>
                    <a:custGeom>
                      <a:avLst/>
                      <a:gdLst>
                        <a:gd name="T0" fmla="*/ 11 w 30"/>
                        <a:gd name="T1" fmla="*/ 351 h 186"/>
                        <a:gd name="T2" fmla="*/ 63 w 30"/>
                        <a:gd name="T3" fmla="*/ 349 h 186"/>
                        <a:gd name="T4" fmla="*/ 43 w 30"/>
                        <a:gd name="T5" fmla="*/ 0 h 186"/>
                        <a:gd name="T6" fmla="*/ 0 w 30"/>
                        <a:gd name="T7" fmla="*/ 1 h 186"/>
                        <a:gd name="T8" fmla="*/ 11 w 30"/>
                        <a:gd name="T9" fmla="*/ 351 h 1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"/>
                        <a:gd name="T16" fmla="*/ 0 h 186"/>
                        <a:gd name="T17" fmla="*/ 30 w 30"/>
                        <a:gd name="T18" fmla="*/ 186 h 1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" h="186">
                          <a:moveTo>
                            <a:pt x="11" y="186"/>
                          </a:moveTo>
                          <a:lnTo>
                            <a:pt x="30" y="185"/>
                          </a:lnTo>
                          <a:lnTo>
                            <a:pt x="19" y="0"/>
                          </a:lnTo>
                          <a:lnTo>
                            <a:pt x="0" y="1"/>
                          </a:lnTo>
                          <a:lnTo>
                            <a:pt x="11" y="18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9" name="Freeform 126"/>
            <p:cNvSpPr>
              <a:spLocks/>
            </p:cNvSpPr>
            <p:nvPr/>
          </p:nvSpPr>
          <p:spPr bwMode="auto">
            <a:xfrm flipH="1">
              <a:off x="4650" y="564"/>
              <a:ext cx="597" cy="1352"/>
            </a:xfrm>
            <a:custGeom>
              <a:avLst/>
              <a:gdLst>
                <a:gd name="T0" fmla="*/ 1114 w 581"/>
                <a:gd name="T1" fmla="*/ 7 h 1401"/>
                <a:gd name="T2" fmla="*/ 1080 w 581"/>
                <a:gd name="T3" fmla="*/ 0 h 1401"/>
                <a:gd name="T4" fmla="*/ 0 w 581"/>
                <a:gd name="T5" fmla="*/ 592 h 1401"/>
                <a:gd name="T6" fmla="*/ 18 w 581"/>
                <a:gd name="T7" fmla="*/ 595 h 1401"/>
                <a:gd name="T8" fmla="*/ 1114 w 581"/>
                <a:gd name="T9" fmla="*/ 7 h 14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1401"/>
                <a:gd name="T17" fmla="*/ 581 w 581"/>
                <a:gd name="T18" fmla="*/ 1401 h 14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1401">
                  <a:moveTo>
                    <a:pt x="581" y="7"/>
                  </a:moveTo>
                  <a:lnTo>
                    <a:pt x="563" y="0"/>
                  </a:lnTo>
                  <a:lnTo>
                    <a:pt x="0" y="1394"/>
                  </a:lnTo>
                  <a:lnTo>
                    <a:pt x="18" y="1401"/>
                  </a:lnTo>
                  <a:lnTo>
                    <a:pt x="58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4060" y="1172"/>
              <a:ext cx="1583" cy="126"/>
            </a:xfrm>
            <a:custGeom>
              <a:avLst/>
              <a:gdLst>
                <a:gd name="T0" fmla="*/ 1 w 1541"/>
                <a:gd name="T1" fmla="*/ 0 h 123"/>
                <a:gd name="T2" fmla="*/ 0 w 1541"/>
                <a:gd name="T3" fmla="*/ 16 h 123"/>
                <a:gd name="T4" fmla="*/ 2933 w 1541"/>
                <a:gd name="T5" fmla="*/ 218 h 123"/>
                <a:gd name="T6" fmla="*/ 2939 w 1541"/>
                <a:gd name="T7" fmla="*/ 191 h 123"/>
                <a:gd name="T8" fmla="*/ 1 w 1541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123"/>
                <a:gd name="T17" fmla="*/ 1541 w 1541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123">
                  <a:moveTo>
                    <a:pt x="1" y="0"/>
                  </a:moveTo>
                  <a:lnTo>
                    <a:pt x="0" y="16"/>
                  </a:lnTo>
                  <a:lnTo>
                    <a:pt x="1539" y="123"/>
                  </a:lnTo>
                  <a:lnTo>
                    <a:pt x="1541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 rot="-1427376">
              <a:off x="4476" y="348"/>
              <a:ext cx="277" cy="208"/>
            </a:xfrm>
            <a:custGeom>
              <a:avLst/>
              <a:gdLst>
                <a:gd name="T0" fmla="*/ 0 w 270"/>
                <a:gd name="T1" fmla="*/ 348 h 203"/>
                <a:gd name="T2" fmla="*/ 74 w 270"/>
                <a:gd name="T3" fmla="*/ 355 h 203"/>
                <a:gd name="T4" fmla="*/ 177 w 270"/>
                <a:gd name="T5" fmla="*/ 114 h 203"/>
                <a:gd name="T6" fmla="*/ 260 w 270"/>
                <a:gd name="T7" fmla="*/ 364 h 203"/>
                <a:gd name="T8" fmla="*/ 357 w 270"/>
                <a:gd name="T9" fmla="*/ 364 h 203"/>
                <a:gd name="T10" fmla="*/ 500 w 270"/>
                <a:gd name="T11" fmla="*/ 12 h 203"/>
                <a:gd name="T12" fmla="*/ 410 w 270"/>
                <a:gd name="T13" fmla="*/ 13 h 203"/>
                <a:gd name="T14" fmla="*/ 310 w 270"/>
                <a:gd name="T15" fmla="*/ 271 h 203"/>
                <a:gd name="T16" fmla="*/ 217 w 270"/>
                <a:gd name="T17" fmla="*/ 0 h 203"/>
                <a:gd name="T18" fmla="*/ 131 w 270"/>
                <a:gd name="T19" fmla="*/ 0 h 203"/>
                <a:gd name="T20" fmla="*/ 0 w 270"/>
                <a:gd name="T21" fmla="*/ 348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03"/>
                <a:gd name="T35" fmla="*/ 270 w 270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03">
                  <a:moveTo>
                    <a:pt x="0" y="194"/>
                  </a:moveTo>
                  <a:lnTo>
                    <a:pt x="42" y="198"/>
                  </a:lnTo>
                  <a:lnTo>
                    <a:pt x="96" y="62"/>
                  </a:lnTo>
                  <a:lnTo>
                    <a:pt x="141" y="203"/>
                  </a:lnTo>
                  <a:lnTo>
                    <a:pt x="193" y="203"/>
                  </a:lnTo>
                  <a:lnTo>
                    <a:pt x="270" y="12"/>
                  </a:lnTo>
                  <a:lnTo>
                    <a:pt x="222" y="13"/>
                  </a:lnTo>
                  <a:lnTo>
                    <a:pt x="168" y="151"/>
                  </a:lnTo>
                  <a:lnTo>
                    <a:pt x="119" y="0"/>
                  </a:lnTo>
                  <a:lnTo>
                    <a:pt x="72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 rot="-1809316">
              <a:off x="5194" y="1993"/>
              <a:ext cx="222" cy="212"/>
            </a:xfrm>
            <a:custGeom>
              <a:avLst/>
              <a:gdLst>
                <a:gd name="T0" fmla="*/ 0 w 1141"/>
                <a:gd name="T1" fmla="*/ 0 h 1091"/>
                <a:gd name="T2" fmla="*/ 0 w 1141"/>
                <a:gd name="T3" fmla="*/ 0 h 1091"/>
                <a:gd name="T4" fmla="*/ 0 w 1141"/>
                <a:gd name="T5" fmla="*/ 0 h 1091"/>
                <a:gd name="T6" fmla="*/ 0 w 1141"/>
                <a:gd name="T7" fmla="*/ 0 h 1091"/>
                <a:gd name="T8" fmla="*/ 0 w 1141"/>
                <a:gd name="T9" fmla="*/ 0 h 1091"/>
                <a:gd name="T10" fmla="*/ 0 w 1141"/>
                <a:gd name="T11" fmla="*/ 0 h 1091"/>
                <a:gd name="T12" fmla="*/ 0 w 1141"/>
                <a:gd name="T13" fmla="*/ 0 h 1091"/>
                <a:gd name="T14" fmla="*/ 0 w 1141"/>
                <a:gd name="T15" fmla="*/ 0 h 1091"/>
                <a:gd name="T16" fmla="*/ 0 w 1141"/>
                <a:gd name="T17" fmla="*/ 0 h 1091"/>
                <a:gd name="T18" fmla="*/ 0 w 1141"/>
                <a:gd name="T19" fmla="*/ 0 h 1091"/>
                <a:gd name="T20" fmla="*/ 0 w 1141"/>
                <a:gd name="T21" fmla="*/ 0 h 1091"/>
                <a:gd name="T22" fmla="*/ 0 w 1141"/>
                <a:gd name="T23" fmla="*/ 0 h 10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1"/>
                <a:gd name="T37" fmla="*/ 0 h 1091"/>
                <a:gd name="T38" fmla="*/ 1141 w 1141"/>
                <a:gd name="T39" fmla="*/ 1091 h 10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1" h="1091">
                  <a:moveTo>
                    <a:pt x="0" y="723"/>
                  </a:moveTo>
                  <a:cubicBezTo>
                    <a:pt x="47" y="992"/>
                    <a:pt x="198" y="1091"/>
                    <a:pt x="468" y="1091"/>
                  </a:cubicBezTo>
                  <a:cubicBezTo>
                    <a:pt x="880" y="1077"/>
                    <a:pt x="840" y="921"/>
                    <a:pt x="927" y="850"/>
                  </a:cubicBezTo>
                  <a:cubicBezTo>
                    <a:pt x="943" y="432"/>
                    <a:pt x="666" y="595"/>
                    <a:pt x="491" y="390"/>
                  </a:cubicBezTo>
                  <a:cubicBezTo>
                    <a:pt x="468" y="298"/>
                    <a:pt x="618" y="78"/>
                    <a:pt x="824" y="241"/>
                  </a:cubicBezTo>
                  <a:cubicBezTo>
                    <a:pt x="856" y="290"/>
                    <a:pt x="880" y="361"/>
                    <a:pt x="927" y="376"/>
                  </a:cubicBezTo>
                  <a:cubicBezTo>
                    <a:pt x="975" y="390"/>
                    <a:pt x="1141" y="390"/>
                    <a:pt x="1118" y="333"/>
                  </a:cubicBezTo>
                  <a:cubicBezTo>
                    <a:pt x="1094" y="276"/>
                    <a:pt x="999" y="35"/>
                    <a:pt x="769" y="14"/>
                  </a:cubicBezTo>
                  <a:cubicBezTo>
                    <a:pt x="610" y="0"/>
                    <a:pt x="380" y="0"/>
                    <a:pt x="285" y="234"/>
                  </a:cubicBezTo>
                  <a:cubicBezTo>
                    <a:pt x="119" y="631"/>
                    <a:pt x="658" y="560"/>
                    <a:pt x="713" y="758"/>
                  </a:cubicBezTo>
                  <a:cubicBezTo>
                    <a:pt x="761" y="921"/>
                    <a:pt x="269" y="1042"/>
                    <a:pt x="222" y="716"/>
                  </a:cubicBezTo>
                  <a:cubicBezTo>
                    <a:pt x="95" y="737"/>
                    <a:pt x="119" y="695"/>
                    <a:pt x="0" y="723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 rot="325888" flipH="1">
              <a:off x="4072" y="710"/>
              <a:ext cx="1530" cy="1223"/>
              <a:chOff x="2018" y="1663"/>
              <a:chExt cx="1530" cy="1223"/>
            </a:xfrm>
          </p:grpSpPr>
          <p:sp>
            <p:nvSpPr>
              <p:cNvPr id="26" name="Freeform 131"/>
              <p:cNvSpPr>
                <a:spLocks/>
              </p:cNvSpPr>
              <p:nvPr/>
            </p:nvSpPr>
            <p:spPr bwMode="auto">
              <a:xfrm>
                <a:off x="2018" y="2549"/>
                <a:ext cx="107" cy="73"/>
              </a:xfrm>
              <a:custGeom>
                <a:avLst/>
                <a:gdLst>
                  <a:gd name="T0" fmla="*/ 0 w 104"/>
                  <a:gd name="T1" fmla="*/ 114 h 71"/>
                  <a:gd name="T2" fmla="*/ 9 w 104"/>
                  <a:gd name="T3" fmla="*/ 137 h 71"/>
                  <a:gd name="T4" fmla="*/ 205 w 104"/>
                  <a:gd name="T5" fmla="*/ 13 h 71"/>
                  <a:gd name="T6" fmla="*/ 189 w 104"/>
                  <a:gd name="T7" fmla="*/ 0 h 71"/>
                  <a:gd name="T8" fmla="*/ 0 w 104"/>
                  <a:gd name="T9" fmla="*/ 11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1"/>
                  <a:gd name="T17" fmla="*/ 104 w 10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1">
                    <a:moveTo>
                      <a:pt x="0" y="58"/>
                    </a:moveTo>
                    <a:lnTo>
                      <a:pt x="9" y="71"/>
                    </a:lnTo>
                    <a:lnTo>
                      <a:pt x="104" y="13"/>
                    </a:lnTo>
                    <a:lnTo>
                      <a:pt x="9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Freeform 132"/>
              <p:cNvSpPr>
                <a:spLocks/>
              </p:cNvSpPr>
              <p:nvPr/>
            </p:nvSpPr>
            <p:spPr bwMode="auto">
              <a:xfrm>
                <a:off x="2882" y="2602"/>
                <a:ext cx="209" cy="284"/>
              </a:xfrm>
              <a:custGeom>
                <a:avLst/>
                <a:gdLst>
                  <a:gd name="T0" fmla="*/ 15 w 203"/>
                  <a:gd name="T1" fmla="*/ 0 h 276"/>
                  <a:gd name="T2" fmla="*/ 0 w 203"/>
                  <a:gd name="T3" fmla="*/ 11 h 276"/>
                  <a:gd name="T4" fmla="*/ 378 w 203"/>
                  <a:gd name="T5" fmla="*/ 547 h 276"/>
                  <a:gd name="T6" fmla="*/ 409 w 203"/>
                  <a:gd name="T7" fmla="*/ 526 h 276"/>
                  <a:gd name="T8" fmla="*/ 15 w 203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76"/>
                  <a:gd name="T17" fmla="*/ 203 w 203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76">
                    <a:moveTo>
                      <a:pt x="15" y="0"/>
                    </a:moveTo>
                    <a:lnTo>
                      <a:pt x="0" y="11"/>
                    </a:lnTo>
                    <a:lnTo>
                      <a:pt x="187" y="276"/>
                    </a:lnTo>
                    <a:lnTo>
                      <a:pt x="203" y="26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133"/>
              <p:cNvSpPr>
                <a:spLocks/>
              </p:cNvSpPr>
              <p:nvPr/>
            </p:nvSpPr>
            <p:spPr bwMode="auto">
              <a:xfrm>
                <a:off x="2150" y="1663"/>
                <a:ext cx="209" cy="286"/>
              </a:xfrm>
              <a:custGeom>
                <a:avLst/>
                <a:gdLst>
                  <a:gd name="T0" fmla="*/ 15 w 204"/>
                  <a:gd name="T1" fmla="*/ 0 h 278"/>
                  <a:gd name="T2" fmla="*/ 0 w 204"/>
                  <a:gd name="T3" fmla="*/ 11 h 278"/>
                  <a:gd name="T4" fmla="*/ 336 w 204"/>
                  <a:gd name="T5" fmla="*/ 549 h 278"/>
                  <a:gd name="T6" fmla="*/ 363 w 204"/>
                  <a:gd name="T7" fmla="*/ 528 h 278"/>
                  <a:gd name="T8" fmla="*/ 15 w 204"/>
                  <a:gd name="T9" fmla="*/ 0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78"/>
                  <a:gd name="T17" fmla="*/ 204 w 204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78">
                    <a:moveTo>
                      <a:pt x="15" y="0"/>
                    </a:moveTo>
                    <a:lnTo>
                      <a:pt x="0" y="11"/>
                    </a:lnTo>
                    <a:lnTo>
                      <a:pt x="188" y="278"/>
                    </a:lnTo>
                    <a:lnTo>
                      <a:pt x="204" y="2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Freeform 134"/>
              <p:cNvSpPr>
                <a:spLocks/>
              </p:cNvSpPr>
              <p:nvPr/>
            </p:nvSpPr>
            <p:spPr bwMode="auto">
              <a:xfrm>
                <a:off x="3123" y="1744"/>
                <a:ext cx="425" cy="268"/>
              </a:xfrm>
              <a:custGeom>
                <a:avLst/>
                <a:gdLst>
                  <a:gd name="T0" fmla="*/ 0 w 414"/>
                  <a:gd name="T1" fmla="*/ 467 h 261"/>
                  <a:gd name="T2" fmla="*/ 9 w 414"/>
                  <a:gd name="T3" fmla="*/ 493 h 261"/>
                  <a:gd name="T4" fmla="*/ 778 w 414"/>
                  <a:gd name="T5" fmla="*/ 15 h 261"/>
                  <a:gd name="T6" fmla="*/ 761 w 414"/>
                  <a:gd name="T7" fmla="*/ 0 h 261"/>
                  <a:gd name="T8" fmla="*/ 0 w 414"/>
                  <a:gd name="T9" fmla="*/ 467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261"/>
                  <a:gd name="T17" fmla="*/ 414 w 41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261">
                    <a:moveTo>
                      <a:pt x="0" y="247"/>
                    </a:moveTo>
                    <a:lnTo>
                      <a:pt x="9" y="261"/>
                    </a:lnTo>
                    <a:lnTo>
                      <a:pt x="414" y="15"/>
                    </a:lnTo>
                    <a:lnTo>
                      <a:pt x="405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35"/>
            <p:cNvSpPr>
              <a:spLocks/>
            </p:cNvSpPr>
            <p:nvPr/>
          </p:nvSpPr>
          <p:spPr bwMode="auto">
            <a:xfrm rot="-308276">
              <a:off x="4010" y="733"/>
              <a:ext cx="138" cy="108"/>
            </a:xfrm>
            <a:custGeom>
              <a:avLst/>
              <a:gdLst>
                <a:gd name="T0" fmla="*/ 198 w 134"/>
                <a:gd name="T1" fmla="*/ 95 h 105"/>
                <a:gd name="T2" fmla="*/ 198 w 134"/>
                <a:gd name="T3" fmla="*/ 95 h 105"/>
                <a:gd name="T4" fmla="*/ 51 w 134"/>
                <a:gd name="T5" fmla="*/ 59 h 105"/>
                <a:gd name="T6" fmla="*/ 0 w 134"/>
                <a:gd name="T7" fmla="*/ 77 h 105"/>
                <a:gd name="T8" fmla="*/ 109 w 134"/>
                <a:gd name="T9" fmla="*/ 206 h 105"/>
                <a:gd name="T10" fmla="*/ 142 w 134"/>
                <a:gd name="T11" fmla="*/ 190 h 105"/>
                <a:gd name="T12" fmla="*/ 69 w 134"/>
                <a:gd name="T13" fmla="*/ 95 h 105"/>
                <a:gd name="T14" fmla="*/ 216 w 134"/>
                <a:gd name="T15" fmla="*/ 141 h 105"/>
                <a:gd name="T16" fmla="*/ 270 w 134"/>
                <a:gd name="T17" fmla="*/ 113 h 105"/>
                <a:gd name="T18" fmla="*/ 162 w 134"/>
                <a:gd name="T19" fmla="*/ 0 h 105"/>
                <a:gd name="T20" fmla="*/ 124 w 134"/>
                <a:gd name="T21" fmla="*/ 8 h 105"/>
                <a:gd name="T22" fmla="*/ 198 w 134"/>
                <a:gd name="T23" fmla="*/ 95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105"/>
                <a:gd name="T38" fmla="*/ 134 w 134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105">
                  <a:moveTo>
                    <a:pt x="98" y="49"/>
                  </a:moveTo>
                  <a:lnTo>
                    <a:pt x="98" y="49"/>
                  </a:lnTo>
                  <a:lnTo>
                    <a:pt x="27" y="32"/>
                  </a:lnTo>
                  <a:lnTo>
                    <a:pt x="0" y="41"/>
                  </a:lnTo>
                  <a:lnTo>
                    <a:pt x="53" y="105"/>
                  </a:lnTo>
                  <a:lnTo>
                    <a:pt x="71" y="97"/>
                  </a:lnTo>
                  <a:lnTo>
                    <a:pt x="36" y="49"/>
                  </a:lnTo>
                  <a:lnTo>
                    <a:pt x="107" y="73"/>
                  </a:lnTo>
                  <a:lnTo>
                    <a:pt x="134" y="57"/>
                  </a:lnTo>
                  <a:lnTo>
                    <a:pt x="80" y="0"/>
                  </a:lnTo>
                  <a:lnTo>
                    <a:pt x="62" y="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6"/>
            <p:cNvSpPr>
              <a:spLocks/>
            </p:cNvSpPr>
            <p:nvPr/>
          </p:nvSpPr>
          <p:spPr bwMode="auto">
            <a:xfrm rot="-308276">
              <a:off x="4120" y="609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137"/>
            <p:cNvGrpSpPr>
              <a:grpSpLocks/>
            </p:cNvGrpSpPr>
            <p:nvPr/>
          </p:nvGrpSpPr>
          <p:grpSpPr bwMode="auto">
            <a:xfrm rot="-1046384">
              <a:off x="5429" y="669"/>
              <a:ext cx="202" cy="191"/>
              <a:chOff x="2315" y="1675"/>
              <a:chExt cx="202" cy="191"/>
            </a:xfrm>
          </p:grpSpPr>
          <p:sp>
            <p:nvSpPr>
              <p:cNvPr id="24" name="Freeform 138"/>
              <p:cNvSpPr>
                <a:spLocks/>
              </p:cNvSpPr>
              <p:nvPr/>
            </p:nvSpPr>
            <p:spPr bwMode="auto">
              <a:xfrm>
                <a:off x="2377" y="1767"/>
                <a:ext cx="140" cy="99"/>
              </a:xfrm>
              <a:custGeom>
                <a:avLst/>
                <a:gdLst>
                  <a:gd name="T0" fmla="*/ 270 w 136"/>
                  <a:gd name="T1" fmla="*/ 80 h 96"/>
                  <a:gd name="T2" fmla="*/ 198 w 136"/>
                  <a:gd name="T3" fmla="*/ 0 h 96"/>
                  <a:gd name="T4" fmla="*/ 0 w 136"/>
                  <a:gd name="T5" fmla="*/ 104 h 96"/>
                  <a:gd name="T6" fmla="*/ 68 w 136"/>
                  <a:gd name="T7" fmla="*/ 200 h 96"/>
                  <a:gd name="T8" fmla="*/ 111 w 136"/>
                  <a:gd name="T9" fmla="*/ 183 h 96"/>
                  <a:gd name="T10" fmla="*/ 51 w 136"/>
                  <a:gd name="T11" fmla="*/ 117 h 96"/>
                  <a:gd name="T12" fmla="*/ 111 w 136"/>
                  <a:gd name="T13" fmla="*/ 80 h 96"/>
                  <a:gd name="T14" fmla="*/ 164 w 136"/>
                  <a:gd name="T15" fmla="*/ 150 h 96"/>
                  <a:gd name="T16" fmla="*/ 182 w 136"/>
                  <a:gd name="T17" fmla="*/ 133 h 96"/>
                  <a:gd name="T18" fmla="*/ 144 w 136"/>
                  <a:gd name="T19" fmla="*/ 64 h 96"/>
                  <a:gd name="T20" fmla="*/ 182 w 136"/>
                  <a:gd name="T21" fmla="*/ 40 h 96"/>
                  <a:gd name="T22" fmla="*/ 236 w 136"/>
                  <a:gd name="T23" fmla="*/ 117 h 96"/>
                  <a:gd name="T24" fmla="*/ 270 w 136"/>
                  <a:gd name="T25" fmla="*/ 8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96"/>
                  <a:gd name="T41" fmla="*/ 136 w 136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96">
                    <a:moveTo>
                      <a:pt x="136" y="40"/>
                    </a:moveTo>
                    <a:lnTo>
                      <a:pt x="100" y="0"/>
                    </a:lnTo>
                    <a:lnTo>
                      <a:pt x="0" y="48"/>
                    </a:lnTo>
                    <a:lnTo>
                      <a:pt x="36" y="96"/>
                    </a:lnTo>
                    <a:lnTo>
                      <a:pt x="55" y="88"/>
                    </a:lnTo>
                    <a:lnTo>
                      <a:pt x="27" y="56"/>
                    </a:lnTo>
                    <a:lnTo>
                      <a:pt x="55" y="40"/>
                    </a:lnTo>
                    <a:lnTo>
                      <a:pt x="82" y="72"/>
                    </a:lnTo>
                    <a:lnTo>
                      <a:pt x="91" y="64"/>
                    </a:lnTo>
                    <a:lnTo>
                      <a:pt x="73" y="32"/>
                    </a:lnTo>
                    <a:lnTo>
                      <a:pt x="91" y="16"/>
                    </a:lnTo>
                    <a:lnTo>
                      <a:pt x="118" y="56"/>
                    </a:lnTo>
                    <a:lnTo>
                      <a:pt x="136" y="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139"/>
              <p:cNvSpPr>
                <a:spLocks/>
              </p:cNvSpPr>
              <p:nvPr/>
            </p:nvSpPr>
            <p:spPr bwMode="auto">
              <a:xfrm>
                <a:off x="2315" y="1675"/>
                <a:ext cx="137" cy="116"/>
              </a:xfrm>
              <a:custGeom>
                <a:avLst/>
                <a:gdLst>
                  <a:gd name="T0" fmla="*/ 105 w 134"/>
                  <a:gd name="T1" fmla="*/ 150 h 113"/>
                  <a:gd name="T2" fmla="*/ 105 w 134"/>
                  <a:gd name="T3" fmla="*/ 150 h 113"/>
                  <a:gd name="T4" fmla="*/ 182 w 134"/>
                  <a:gd name="T5" fmla="*/ 16 h 113"/>
                  <a:gd name="T6" fmla="*/ 165 w 134"/>
                  <a:gd name="T7" fmla="*/ 0 h 113"/>
                  <a:gd name="T8" fmla="*/ 0 w 134"/>
                  <a:gd name="T9" fmla="*/ 110 h 113"/>
                  <a:gd name="T10" fmla="*/ 9 w 134"/>
                  <a:gd name="T11" fmla="*/ 134 h 113"/>
                  <a:gd name="T12" fmla="*/ 136 w 134"/>
                  <a:gd name="T13" fmla="*/ 56 h 113"/>
                  <a:gd name="T14" fmla="*/ 51 w 134"/>
                  <a:gd name="T15" fmla="*/ 183 h 113"/>
                  <a:gd name="T16" fmla="*/ 60 w 134"/>
                  <a:gd name="T17" fmla="*/ 210 h 113"/>
                  <a:gd name="T18" fmla="*/ 227 w 134"/>
                  <a:gd name="T19" fmla="*/ 110 h 113"/>
                  <a:gd name="T20" fmla="*/ 212 w 134"/>
                  <a:gd name="T21" fmla="*/ 73 h 113"/>
                  <a:gd name="T22" fmla="*/ 105 w 134"/>
                  <a:gd name="T23" fmla="*/ 15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4"/>
                  <a:gd name="T37" fmla="*/ 0 h 113"/>
                  <a:gd name="T38" fmla="*/ 134 w 134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4" h="113">
                    <a:moveTo>
                      <a:pt x="62" y="81"/>
                    </a:moveTo>
                    <a:lnTo>
                      <a:pt x="62" y="81"/>
                    </a:lnTo>
                    <a:lnTo>
                      <a:pt x="107" y="16"/>
                    </a:lnTo>
                    <a:lnTo>
                      <a:pt x="98" y="0"/>
                    </a:lnTo>
                    <a:lnTo>
                      <a:pt x="0" y="57"/>
                    </a:lnTo>
                    <a:lnTo>
                      <a:pt x="9" y="73"/>
                    </a:lnTo>
                    <a:lnTo>
                      <a:pt x="80" y="32"/>
                    </a:lnTo>
                    <a:lnTo>
                      <a:pt x="27" y="97"/>
                    </a:lnTo>
                    <a:lnTo>
                      <a:pt x="36" y="113"/>
                    </a:lnTo>
                    <a:lnTo>
                      <a:pt x="134" y="57"/>
                    </a:lnTo>
                    <a:lnTo>
                      <a:pt x="125" y="41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Freeform 140"/>
            <p:cNvSpPr>
              <a:spLocks/>
            </p:cNvSpPr>
            <p:nvPr/>
          </p:nvSpPr>
          <p:spPr bwMode="auto">
            <a:xfrm rot="3600000">
              <a:off x="4520" y="1835"/>
              <a:ext cx="106" cy="119"/>
            </a:xfrm>
            <a:custGeom>
              <a:avLst/>
              <a:gdLst>
                <a:gd name="T0" fmla="*/ 0 w 549"/>
                <a:gd name="T1" fmla="*/ 0 h 612"/>
                <a:gd name="T2" fmla="*/ 0 w 549"/>
                <a:gd name="T3" fmla="*/ 0 h 612"/>
                <a:gd name="T4" fmla="*/ 0 w 549"/>
                <a:gd name="T5" fmla="*/ 0 h 612"/>
                <a:gd name="T6" fmla="*/ 0 w 549"/>
                <a:gd name="T7" fmla="*/ 0 h 612"/>
                <a:gd name="T8" fmla="*/ 0 w 549"/>
                <a:gd name="T9" fmla="*/ 0 h 612"/>
                <a:gd name="T10" fmla="*/ 0 w 549"/>
                <a:gd name="T11" fmla="*/ 0 h 612"/>
                <a:gd name="T12" fmla="*/ 0 w 549"/>
                <a:gd name="T13" fmla="*/ 0 h 612"/>
                <a:gd name="T14" fmla="*/ 0 w 549"/>
                <a:gd name="T15" fmla="*/ 0 h 612"/>
                <a:gd name="T16" fmla="*/ 0 w 549"/>
                <a:gd name="T17" fmla="*/ 0 h 612"/>
                <a:gd name="T18" fmla="*/ 0 w 549"/>
                <a:gd name="T19" fmla="*/ 0 h 612"/>
                <a:gd name="T20" fmla="*/ 0 w 549"/>
                <a:gd name="T21" fmla="*/ 0 h 612"/>
                <a:gd name="T22" fmla="*/ 0 w 549"/>
                <a:gd name="T23" fmla="*/ 0 h 6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9"/>
                <a:gd name="T37" fmla="*/ 0 h 612"/>
                <a:gd name="T38" fmla="*/ 549 w 549"/>
                <a:gd name="T39" fmla="*/ 612 h 6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9" h="612">
                  <a:moveTo>
                    <a:pt x="371" y="68"/>
                  </a:moveTo>
                  <a:cubicBezTo>
                    <a:pt x="255" y="0"/>
                    <a:pt x="176" y="18"/>
                    <a:pt x="105" y="107"/>
                  </a:cubicBezTo>
                  <a:cubicBezTo>
                    <a:pt x="0" y="247"/>
                    <a:pt x="71" y="283"/>
                    <a:pt x="75" y="334"/>
                  </a:cubicBezTo>
                  <a:cubicBezTo>
                    <a:pt x="283" y="485"/>
                    <a:pt x="243" y="327"/>
                    <a:pt x="369" y="334"/>
                  </a:cubicBezTo>
                  <a:cubicBezTo>
                    <a:pt x="411" y="355"/>
                    <a:pt x="455" y="473"/>
                    <a:pt x="338" y="490"/>
                  </a:cubicBezTo>
                  <a:cubicBezTo>
                    <a:pt x="310" y="485"/>
                    <a:pt x="276" y="471"/>
                    <a:pt x="258" y="482"/>
                  </a:cubicBezTo>
                  <a:cubicBezTo>
                    <a:pt x="240" y="493"/>
                    <a:pt x="196" y="548"/>
                    <a:pt x="224" y="558"/>
                  </a:cubicBezTo>
                  <a:cubicBezTo>
                    <a:pt x="252" y="568"/>
                    <a:pt x="370" y="612"/>
                    <a:pt x="440" y="543"/>
                  </a:cubicBezTo>
                  <a:cubicBezTo>
                    <a:pt x="488" y="495"/>
                    <a:pt x="549" y="419"/>
                    <a:pt x="484" y="315"/>
                  </a:cubicBezTo>
                  <a:cubicBezTo>
                    <a:pt x="375" y="136"/>
                    <a:pt x="259" y="336"/>
                    <a:pt x="168" y="292"/>
                  </a:cubicBezTo>
                  <a:cubicBezTo>
                    <a:pt x="92" y="257"/>
                    <a:pt x="177" y="57"/>
                    <a:pt x="315" y="144"/>
                  </a:cubicBezTo>
                  <a:cubicBezTo>
                    <a:pt x="341" y="95"/>
                    <a:pt x="351" y="116"/>
                    <a:pt x="371" y="68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" name="Group 141"/>
            <p:cNvGrpSpPr>
              <a:grpSpLocks/>
            </p:cNvGrpSpPr>
            <p:nvPr/>
          </p:nvGrpSpPr>
          <p:grpSpPr bwMode="auto">
            <a:xfrm rot="-2581946">
              <a:off x="4847" y="458"/>
              <a:ext cx="227" cy="1579"/>
              <a:chOff x="884" y="1480"/>
              <a:chExt cx="227" cy="1579"/>
            </a:xfrm>
          </p:grpSpPr>
          <p:sp>
            <p:nvSpPr>
              <p:cNvPr id="22" name="AutoShape 142"/>
              <p:cNvSpPr>
                <a:spLocks noChangeArrowheads="1"/>
              </p:cNvSpPr>
              <p:nvPr/>
            </p:nvSpPr>
            <p:spPr bwMode="auto">
              <a:xfrm>
                <a:off x="885" y="148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  <p:sp>
            <p:nvSpPr>
              <p:cNvPr id="23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884" y="2270"/>
                <a:ext cx="226" cy="789"/>
              </a:xfrm>
              <a:prstGeom prst="triangle">
                <a:avLst>
                  <a:gd name="adj" fmla="val 53505"/>
                </a:avLst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Arial Narrow" pitchFamily="34" charset="0"/>
                  <a:buChar char="–"/>
                  <a:defRPr sz="2000">
                    <a:solidFill>
                      <a:srgbClr val="72797F"/>
                    </a:solidFill>
                    <a:latin typeface="Arial Narrow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18C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 Narrow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latin typeface="Arial" pitchFamily="34" charset="0"/>
                </a:endParaRPr>
              </a:p>
            </p:txBody>
          </p:sp>
        </p:grpSp>
        <p:sp>
          <p:nvSpPr>
            <p:cNvPr id="20" name="Freeform 144"/>
            <p:cNvSpPr>
              <a:spLocks/>
            </p:cNvSpPr>
            <p:nvPr/>
          </p:nvSpPr>
          <p:spPr bwMode="auto">
            <a:xfrm rot="-6000000">
              <a:off x="4361" y="1752"/>
              <a:ext cx="156" cy="123"/>
            </a:xfrm>
            <a:custGeom>
              <a:avLst/>
              <a:gdLst>
                <a:gd name="T0" fmla="*/ 149 w 152"/>
                <a:gd name="T1" fmla="*/ 216 h 120"/>
                <a:gd name="T2" fmla="*/ 184 w 152"/>
                <a:gd name="T3" fmla="*/ 202 h 120"/>
                <a:gd name="T4" fmla="*/ 132 w 152"/>
                <a:gd name="T5" fmla="*/ 82 h 120"/>
                <a:gd name="T6" fmla="*/ 250 w 152"/>
                <a:gd name="T7" fmla="*/ 158 h 120"/>
                <a:gd name="T8" fmla="*/ 283 w 152"/>
                <a:gd name="T9" fmla="*/ 142 h 120"/>
                <a:gd name="T10" fmla="*/ 232 w 152"/>
                <a:gd name="T11" fmla="*/ 0 h 120"/>
                <a:gd name="T12" fmla="*/ 199 w 152"/>
                <a:gd name="T13" fmla="*/ 17 h 120"/>
                <a:gd name="T14" fmla="*/ 232 w 152"/>
                <a:gd name="T15" fmla="*/ 100 h 120"/>
                <a:gd name="T16" fmla="*/ 132 w 152"/>
                <a:gd name="T17" fmla="*/ 55 h 120"/>
                <a:gd name="T18" fmla="*/ 99 w 152"/>
                <a:gd name="T19" fmla="*/ 66 h 120"/>
                <a:gd name="T20" fmla="*/ 126 w 152"/>
                <a:gd name="T21" fmla="*/ 166 h 120"/>
                <a:gd name="T22" fmla="*/ 51 w 152"/>
                <a:gd name="T23" fmla="*/ 100 h 120"/>
                <a:gd name="T24" fmla="*/ 0 w 152"/>
                <a:gd name="T25" fmla="*/ 130 h 120"/>
                <a:gd name="T26" fmla="*/ 149 w 152"/>
                <a:gd name="T27" fmla="*/ 216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45"/>
            <p:cNvSpPr>
              <a:spLocks noChangeAspect="1"/>
            </p:cNvSpPr>
            <p:nvPr/>
          </p:nvSpPr>
          <p:spPr bwMode="auto">
            <a:xfrm rot="7037190" flipH="1" flipV="1">
              <a:off x="3740" y="1061"/>
              <a:ext cx="322" cy="254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1111269467 h 120"/>
                <a:gd name="T14" fmla="*/ 2147483647 w 152"/>
                <a:gd name="T15" fmla="*/ 2147483647 h 120"/>
                <a:gd name="T16" fmla="*/ 2147483647 w 152"/>
                <a:gd name="T17" fmla="*/ 2043254463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1795445994 w 152"/>
                <a:gd name="T23" fmla="*/ 2147483647 h 120"/>
                <a:gd name="T24" fmla="*/ 0 w 152"/>
                <a:gd name="T25" fmla="*/ 2147483647 h 120"/>
                <a:gd name="T26" fmla="*/ 2147483647 w 152"/>
                <a:gd name="T27" fmla="*/ 2147483647 h 1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2"/>
                <a:gd name="T43" fmla="*/ 0 h 120"/>
                <a:gd name="T44" fmla="*/ 152 w 152"/>
                <a:gd name="T45" fmla="*/ 120 h 1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2" h="120">
                  <a:moveTo>
                    <a:pt x="81" y="120"/>
                  </a:moveTo>
                  <a:lnTo>
                    <a:pt x="98" y="112"/>
                  </a:lnTo>
                  <a:lnTo>
                    <a:pt x="72" y="47"/>
                  </a:lnTo>
                  <a:lnTo>
                    <a:pt x="134" y="88"/>
                  </a:lnTo>
                  <a:lnTo>
                    <a:pt x="152" y="80"/>
                  </a:lnTo>
                  <a:lnTo>
                    <a:pt x="125" y="0"/>
                  </a:lnTo>
                  <a:lnTo>
                    <a:pt x="107" y="17"/>
                  </a:lnTo>
                  <a:lnTo>
                    <a:pt x="125" y="56"/>
                  </a:lnTo>
                  <a:lnTo>
                    <a:pt x="72" y="31"/>
                  </a:lnTo>
                  <a:lnTo>
                    <a:pt x="54" y="39"/>
                  </a:lnTo>
                  <a:lnTo>
                    <a:pt x="68" y="92"/>
                  </a:lnTo>
                  <a:lnTo>
                    <a:pt x="27" y="56"/>
                  </a:lnTo>
                  <a:lnTo>
                    <a:pt x="0" y="72"/>
                  </a:lnTo>
                  <a:lnTo>
                    <a:pt x="81" y="1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0" name="Content Placeholder 2"/>
          <p:cNvSpPr txBox="1">
            <a:spLocks/>
          </p:cNvSpPr>
          <p:nvPr/>
        </p:nvSpPr>
        <p:spPr>
          <a:xfrm>
            <a:off x="1487661" y="1801888"/>
            <a:ext cx="4412377" cy="292325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Char char="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dirty="0" smtClean="0">
                <a:latin typeface="+mj-lt"/>
              </a:rPr>
              <a:t>Ship design – Defying modelling?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b="1" dirty="0" smtClean="0">
                <a:latin typeface="+mj-lt"/>
              </a:rPr>
              <a:t>Generate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Simulate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Visualize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Learn</a:t>
            </a:r>
          </a:p>
          <a:p>
            <a:pPr>
              <a:spcBef>
                <a:spcPct val="50000"/>
              </a:spcBef>
              <a:buClr>
                <a:srgbClr val="00618C"/>
              </a:buClr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151" name="AutoShape 147"/>
          <p:cNvSpPr>
            <a:spLocks noChangeArrowheads="1"/>
          </p:cNvSpPr>
          <p:nvPr/>
        </p:nvSpPr>
        <p:spPr bwMode="auto">
          <a:xfrm>
            <a:off x="828973" y="2363292"/>
            <a:ext cx="574675" cy="201612"/>
          </a:xfrm>
          <a:prstGeom prst="rightArrow">
            <a:avLst>
              <a:gd name="adj1" fmla="val 50000"/>
              <a:gd name="adj2" fmla="val 71260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 Narrow" pitchFamily="34" charset="0"/>
              <a:buChar char="–"/>
              <a:defRPr sz="2000">
                <a:solidFill>
                  <a:srgbClr val="72797F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C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NV GL PowerPoint template company wide">
  <a:themeElements>
    <a:clrScheme name="DNV powerpoint">
      <a:dk1>
        <a:srgbClr val="333333"/>
      </a:dk1>
      <a:lt1>
        <a:srgbClr val="FFFFFF"/>
      </a:lt1>
      <a:dk2>
        <a:srgbClr val="0F204B"/>
      </a:dk2>
      <a:lt2>
        <a:srgbClr val="C8C8C8"/>
      </a:lt2>
      <a:accent1>
        <a:srgbClr val="99D6F0"/>
      </a:accent1>
      <a:accent2>
        <a:srgbClr val="3F9C35"/>
      </a:accent2>
      <a:accent3>
        <a:srgbClr val="003591"/>
      </a:accent3>
      <a:accent4>
        <a:srgbClr val="009FDA"/>
      </a:accent4>
      <a:accent5>
        <a:srgbClr val="66C5E9"/>
      </a:accent5>
      <a:accent6>
        <a:srgbClr val="FECB00"/>
      </a:accent6>
      <a:hlink>
        <a:srgbClr val="003591"/>
      </a:hlink>
      <a:folHlink>
        <a:srgbClr val="6E5091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Remarks xmlns="54a27b65-2800-4e8f-9d09-fd2a5c2e158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26225A1F2E2242BCCE1640B27E6E47" ma:contentTypeVersion="8" ma:contentTypeDescription="Create a new document." ma:contentTypeScope="" ma:versionID="88f75f14babf95058dfeff8529c0b205">
  <xsd:schema xmlns:xsd="http://www.w3.org/2001/XMLSchema" xmlns:xs="http://www.w3.org/2001/XMLSchema" xmlns:p="http://schemas.microsoft.com/office/2006/metadata/properties" xmlns:ns1="http://schemas.microsoft.com/sharepoint/v3" xmlns:ns2="54a27b65-2800-4e8f-9d09-fd2a5c2e158f" targetNamespace="http://schemas.microsoft.com/office/2006/metadata/properties" ma:root="true" ma:fieldsID="f6f16b4b1205c342e6eefe5dbd6cc3b8" ns1:_="" ns2:_="">
    <xsd:import namespace="http://schemas.microsoft.com/sharepoint/v3"/>
    <xsd:import namespace="54a27b65-2800-4e8f-9d09-fd2a5c2e158f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Remar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2" nillable="true" ma:displayName="Language" ma:default="English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a27b65-2800-4e8f-9d09-fd2a5c2e158f" elementFormDefault="qualified">
    <xsd:import namespace="http://schemas.microsoft.com/office/2006/documentManagement/types"/>
    <xsd:import namespace="http://schemas.microsoft.com/office/infopath/2007/PartnerControls"/>
    <xsd:element name="Remarks" ma:index="9" nillable="true" ma:displayName="Remarks" ma:internalName="Remark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60DC8C-C04F-4155-9834-94A99CCF6E34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54a27b65-2800-4e8f-9d09-fd2a5c2e158f"/>
    <ds:schemaRef ds:uri="http://schemas.microsoft.com/office/2006/documentManagement/types"/>
    <ds:schemaRef ds:uri="http://purl.org/dc/elements/1.1/"/>
    <ds:schemaRef ds:uri="http://schemas.microsoft.com/sharepoint/v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5DA4E0-1BED-4157-82D0-77F1F37D7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4a27b65-2800-4e8f-9d09-fd2a5c2e15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97A1D7-65F8-4F7C-BC21-7B206C9207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DNV GL PowerPoint template company wide</Template>
  <TotalTime>0</TotalTime>
  <Words>728</Words>
  <Application>Microsoft Office PowerPoint</Application>
  <PresentationFormat>On-screen Show (4:3)</PresentationFormat>
  <Paragraphs>281</Paragraphs>
  <Slides>42</Slides>
  <Notes>42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DNV GL PowerPoint template company wide</vt:lpstr>
      <vt:lpstr>Clip</vt:lpstr>
      <vt:lpstr>Ship Design – To Boldly Go…</vt:lpstr>
      <vt:lpstr>Navigator</vt:lpstr>
      <vt:lpstr>Ship design process modelled as a spiral</vt:lpstr>
      <vt:lpstr>Spiral “refined” over the years</vt:lpstr>
      <vt:lpstr>Some process models rather vague-philosophical</vt:lpstr>
      <vt:lpstr>After much studying and some alcohol, I found my own model</vt:lpstr>
      <vt:lpstr>4 Basic functions play together</vt:lpstr>
      <vt:lpstr>PowerPoint Presentation</vt:lpstr>
      <vt:lpstr>Navigator</vt:lpstr>
      <vt:lpstr>Essentially a human task</vt:lpstr>
      <vt:lpstr>Setting up the optimization model not trivial</vt:lpstr>
      <vt:lpstr>Parametric variations rule, OK?</vt:lpstr>
      <vt:lpstr>Genetic Algorithms are en vogue</vt:lpstr>
      <vt:lpstr>Optimization saves a lot of fuel</vt:lpstr>
      <vt:lpstr>Navigator</vt:lpstr>
      <vt:lpstr>All sorts of simulations</vt:lpstr>
      <vt:lpstr>Trends towards 3d+t</vt:lpstr>
      <vt:lpstr>Increasingly “democratic” – Rent software, hardware, skill-up</vt:lpstr>
      <vt:lpstr>Trend towards combining simulations</vt:lpstr>
      <vt:lpstr>“New” kid on the block – Energy flow simulations</vt:lpstr>
      <vt:lpstr>From object library to insight</vt:lpstr>
      <vt:lpstr>Navigator</vt:lpstr>
      <vt:lpstr>They taught us that ships are 2d curves</vt:lpstr>
      <vt:lpstr>Ships are 3d objects: Model them 3-d !</vt:lpstr>
      <vt:lpstr>Sounds…</vt:lpstr>
      <vt:lpstr>Never-ending story: Interfacing with heterogeneous software</vt:lpstr>
      <vt:lpstr>Major savings to be harvested</vt:lpstr>
      <vt:lpstr>Interesting (for me) - 3d pdf</vt:lpstr>
      <vt:lpstr>And then there is Virtual Reality…</vt:lpstr>
      <vt:lpstr>See how your design performs</vt:lpstr>
      <vt:lpstr>Navigator</vt:lpstr>
      <vt:lpstr>Computers become more intelligent</vt:lpstr>
      <vt:lpstr>Expert systems – What a lovely idea</vt:lpstr>
      <vt:lpstr>Best shot so far for design expert systems - QUAESTOR</vt:lpstr>
      <vt:lpstr>Facebook says: It’s complicated...</vt:lpstr>
      <vt:lpstr>On the other hand – Machine Learning (meta-models)</vt:lpstr>
      <vt:lpstr>Neural nets in a nut shell</vt:lpstr>
      <vt:lpstr>Example: Power prediction for tugs</vt:lpstr>
      <vt:lpstr>Navigator</vt:lpstr>
      <vt:lpstr>Technology is there -  all you need to do is…</vt:lpstr>
      <vt:lpstr>Questions ?</vt:lpstr>
      <vt:lpstr>We are here to help you !</vt:lpstr>
    </vt:vector>
  </TitlesOfParts>
  <Company>GL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Schodrok, Ulrike</dc:creator>
  <cp:lastModifiedBy>Bertram, Volker</cp:lastModifiedBy>
  <cp:revision>277</cp:revision>
  <dcterms:created xsi:type="dcterms:W3CDTF">2013-11-14T11:35:16Z</dcterms:created>
  <dcterms:modified xsi:type="dcterms:W3CDTF">2016-12-14T13:13:58Z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0x0101002826225A1F2E2242BCCE1640B27E6E47</vt:lpwstr>
  </property>
</Properties>
</file>